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86" r:id="rId6"/>
    <p:sldId id="287" r:id="rId7"/>
    <p:sldId id="260" r:id="rId8"/>
    <p:sldId id="261" r:id="rId9"/>
    <p:sldId id="262" r:id="rId10"/>
    <p:sldId id="263" r:id="rId11"/>
    <p:sldId id="265" r:id="rId12"/>
    <p:sldId id="272" r:id="rId13"/>
    <p:sldId id="266" r:id="rId14"/>
    <p:sldId id="269" r:id="rId15"/>
    <p:sldId id="271" r:id="rId16"/>
    <p:sldId id="268" r:id="rId17"/>
    <p:sldId id="267" r:id="rId18"/>
    <p:sldId id="273" r:id="rId19"/>
    <p:sldId id="284" r:id="rId20"/>
    <p:sldId id="274" r:id="rId21"/>
    <p:sldId id="275" r:id="rId22"/>
    <p:sldId id="276" r:id="rId23"/>
    <p:sldId id="278" r:id="rId24"/>
    <p:sldId id="277" r:id="rId25"/>
    <p:sldId id="280" r:id="rId26"/>
    <p:sldId id="279" r:id="rId27"/>
    <p:sldId id="281" r:id="rId28"/>
    <p:sldId id="282" r:id="rId29"/>
    <p:sldId id="283" r:id="rId30"/>
    <p:sldId id="285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4" autoAdjust="0"/>
    <p:restoredTop sz="94660"/>
  </p:normalViewPr>
  <p:slideViewPr>
    <p:cSldViewPr>
      <p:cViewPr varScale="1">
        <p:scale>
          <a:sx n="66" d="100"/>
          <a:sy n="66" d="100"/>
        </p:scale>
        <p:origin x="-151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G:\academy\&#22823;&#19977;&#19979;\&#26426;&#22120;&#23398;&#20064;\hw\final\report\&#26032;&#24314;%20Microsoft%20Excel%20&#24037;&#20316;&#34920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G:\academy\&#22823;&#19977;&#19979;\&#26426;&#22120;&#23398;&#20064;\hw\final\report\&#26032;&#24314;%20Microsoft%20Excel%20&#24037;&#20316;&#34920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G:\academy\&#22823;&#19977;&#19979;\&#26426;&#22120;&#23398;&#20064;\hw\final\report\&#26032;&#24314;%20Microsoft%20Excel%20&#24037;&#20316;&#34920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G:\academy\&#22823;&#19977;&#19979;\&#26426;&#22120;&#23398;&#20064;\hw\final\report\&#26032;&#24314;%20Microsoft%20Excel%20&#24037;&#20316;&#3492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Sheet1!$J$34</c:f>
              <c:strCache>
                <c:ptCount val="1"/>
                <c:pt idx="0">
                  <c:v>svm</c:v>
                </c:pt>
              </c:strCache>
            </c:strRef>
          </c:tx>
          <c:invertIfNegative val="0"/>
          <c:cat>
            <c:strRef>
              <c:f>Sheet1!$K$33:$N$33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Sheet1!$K$34:$N$34</c:f>
              <c:numCache>
                <c:formatCode>General</c:formatCode>
                <c:ptCount val="4"/>
                <c:pt idx="0">
                  <c:v>0.41299999999999998</c:v>
                </c:pt>
                <c:pt idx="1">
                  <c:v>0.41</c:v>
                </c:pt>
                <c:pt idx="2">
                  <c:v>0.70599999999999996</c:v>
                </c:pt>
                <c:pt idx="3">
                  <c:v>0.63</c:v>
                </c:pt>
              </c:numCache>
            </c:numRef>
          </c:val>
        </c:ser>
        <c:ser>
          <c:idx val="1"/>
          <c:order val="1"/>
          <c:tx>
            <c:strRef>
              <c:f>Sheet1!$J$35</c:f>
              <c:strCache>
                <c:ptCount val="1"/>
                <c:pt idx="0">
                  <c:v>DT</c:v>
                </c:pt>
              </c:strCache>
            </c:strRef>
          </c:tx>
          <c:invertIfNegative val="0"/>
          <c:cat>
            <c:strRef>
              <c:f>Sheet1!$K$33:$N$33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Sheet1!$K$35:$N$35</c:f>
              <c:numCache>
                <c:formatCode>General</c:formatCode>
                <c:ptCount val="4"/>
                <c:pt idx="0">
                  <c:v>0.45400000000000001</c:v>
                </c:pt>
                <c:pt idx="1">
                  <c:v>0.64900000000000002</c:v>
                </c:pt>
                <c:pt idx="2">
                  <c:v>0.72799999999999998</c:v>
                </c:pt>
                <c:pt idx="3">
                  <c:v>0.67600000000000005</c:v>
                </c:pt>
              </c:numCache>
            </c:numRef>
          </c:val>
        </c:ser>
        <c:ser>
          <c:idx val="2"/>
          <c:order val="2"/>
          <c:tx>
            <c:strRef>
              <c:f>Sheet1!$J$36</c:f>
              <c:strCache>
                <c:ptCount val="1"/>
                <c:pt idx="0">
                  <c:v>KNN</c:v>
                </c:pt>
              </c:strCache>
            </c:strRef>
          </c:tx>
          <c:invertIfNegative val="0"/>
          <c:cat>
            <c:strRef>
              <c:f>Sheet1!$K$33:$N$33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Sheet1!$K$36:$N$36</c:f>
              <c:numCache>
                <c:formatCode>General</c:formatCode>
                <c:ptCount val="4"/>
                <c:pt idx="0">
                  <c:v>0.33200000000000002</c:v>
                </c:pt>
                <c:pt idx="1">
                  <c:v>0.45300000000000001</c:v>
                </c:pt>
                <c:pt idx="2">
                  <c:v>0.69399999999999995</c:v>
                </c:pt>
                <c:pt idx="3">
                  <c:v>0.66300000000000003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162206208"/>
        <c:axId val="155604032"/>
        <c:axId val="0"/>
      </c:bar3DChart>
      <c:catAx>
        <c:axId val="162206208"/>
        <c:scaling>
          <c:orientation val="minMax"/>
        </c:scaling>
        <c:delete val="0"/>
        <c:axPos val="b"/>
        <c:majorTickMark val="out"/>
        <c:minorTickMark val="none"/>
        <c:tickLblPos val="nextTo"/>
        <c:crossAx val="155604032"/>
        <c:crosses val="autoZero"/>
        <c:auto val="1"/>
        <c:lblAlgn val="ctr"/>
        <c:lblOffset val="100"/>
        <c:noMultiLvlLbl val="0"/>
      </c:catAx>
      <c:valAx>
        <c:axId val="1556040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22062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Sheet1!$D$36</c:f>
              <c:strCache>
                <c:ptCount val="1"/>
                <c:pt idx="0">
                  <c:v>without corner</c:v>
                </c:pt>
              </c:strCache>
            </c:strRef>
          </c:tx>
          <c:invertIfNegative val="0"/>
          <c:cat>
            <c:strRef>
              <c:f>Sheet1!$E$35:$H$35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Sheet1!$E$36:$H$36</c:f>
              <c:numCache>
                <c:formatCode>General</c:formatCode>
                <c:ptCount val="4"/>
                <c:pt idx="0">
                  <c:v>0.45400000000000001</c:v>
                </c:pt>
                <c:pt idx="1">
                  <c:v>0.64900000000000002</c:v>
                </c:pt>
                <c:pt idx="2">
                  <c:v>0.72799999999999998</c:v>
                </c:pt>
                <c:pt idx="3">
                  <c:v>0.67600000000000005</c:v>
                </c:pt>
              </c:numCache>
            </c:numRef>
          </c:val>
        </c:ser>
        <c:ser>
          <c:idx val="1"/>
          <c:order val="1"/>
          <c:tx>
            <c:strRef>
              <c:f>Sheet1!$D$37</c:f>
              <c:strCache>
                <c:ptCount val="1"/>
                <c:pt idx="0">
                  <c:v>with corner</c:v>
                </c:pt>
              </c:strCache>
            </c:strRef>
          </c:tx>
          <c:invertIfNegative val="0"/>
          <c:cat>
            <c:strRef>
              <c:f>Sheet1!$E$35:$H$35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Sheet1!$E$37:$H$37</c:f>
              <c:numCache>
                <c:formatCode>General</c:formatCode>
                <c:ptCount val="4"/>
                <c:pt idx="0">
                  <c:v>0.45800000000000002</c:v>
                </c:pt>
                <c:pt idx="1">
                  <c:v>0.67500000000000004</c:v>
                </c:pt>
                <c:pt idx="2">
                  <c:v>0.79800000000000004</c:v>
                </c:pt>
                <c:pt idx="3">
                  <c:v>0.70299999999999996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181872128"/>
        <c:axId val="144661824"/>
        <c:axId val="0"/>
      </c:bar3DChart>
      <c:catAx>
        <c:axId val="181872128"/>
        <c:scaling>
          <c:orientation val="minMax"/>
        </c:scaling>
        <c:delete val="0"/>
        <c:axPos val="b"/>
        <c:majorTickMark val="out"/>
        <c:minorTickMark val="none"/>
        <c:tickLblPos val="nextTo"/>
        <c:crossAx val="144661824"/>
        <c:crosses val="autoZero"/>
        <c:auto val="1"/>
        <c:lblAlgn val="ctr"/>
        <c:lblOffset val="100"/>
        <c:noMultiLvlLbl val="0"/>
      </c:catAx>
      <c:valAx>
        <c:axId val="144661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8721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Sheet1!$K$41</c:f>
              <c:strCache>
                <c:ptCount val="1"/>
                <c:pt idx="0">
                  <c:v>all</c:v>
                </c:pt>
              </c:strCache>
            </c:strRef>
          </c:tx>
          <c:invertIfNegative val="0"/>
          <c:cat>
            <c:strRef>
              <c:f>Sheet1!$L$40:$O$40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Sheet1!$L$41:$O$41</c:f>
              <c:numCache>
                <c:formatCode>General</c:formatCode>
                <c:ptCount val="4"/>
                <c:pt idx="0">
                  <c:v>0.45800000000000002</c:v>
                </c:pt>
                <c:pt idx="1">
                  <c:v>0.67500000000000004</c:v>
                </c:pt>
                <c:pt idx="2">
                  <c:v>0.79800000000000004</c:v>
                </c:pt>
                <c:pt idx="3">
                  <c:v>0.70299999999999996</c:v>
                </c:pt>
              </c:numCache>
            </c:numRef>
          </c:val>
        </c:ser>
        <c:ser>
          <c:idx val="1"/>
          <c:order val="1"/>
          <c:tx>
            <c:strRef>
              <c:f>Sheet1!$K$42</c:f>
              <c:strCache>
                <c:ptCount val="1"/>
                <c:pt idx="0">
                  <c:v>corner</c:v>
                </c:pt>
              </c:strCache>
            </c:strRef>
          </c:tx>
          <c:invertIfNegative val="0"/>
          <c:cat>
            <c:strRef>
              <c:f>Sheet1!$L$40:$O$40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Sheet1!$L$42:$O$42</c:f>
              <c:numCache>
                <c:formatCode>General</c:formatCode>
                <c:ptCount val="4"/>
                <c:pt idx="0">
                  <c:v>6.4000000000000001E-2</c:v>
                </c:pt>
                <c:pt idx="1">
                  <c:v>0.63400000000000001</c:v>
                </c:pt>
                <c:pt idx="2">
                  <c:v>0.71199999999999997</c:v>
                </c:pt>
                <c:pt idx="3">
                  <c:v>0.65200000000000002</c:v>
                </c:pt>
              </c:numCache>
            </c:numRef>
          </c:val>
        </c:ser>
        <c:ser>
          <c:idx val="2"/>
          <c:order val="2"/>
          <c:tx>
            <c:strRef>
              <c:f>Sheet1!$K$43</c:f>
              <c:strCache>
                <c:ptCount val="1"/>
                <c:pt idx="0">
                  <c:v>audio</c:v>
                </c:pt>
              </c:strCache>
            </c:strRef>
          </c:tx>
          <c:invertIfNegative val="0"/>
          <c:cat>
            <c:strRef>
              <c:f>Sheet1!$L$40:$O$40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Sheet1!$L$43:$O$43</c:f>
              <c:numCache>
                <c:formatCode>General</c:formatCode>
                <c:ptCount val="4"/>
                <c:pt idx="0">
                  <c:v>0.34</c:v>
                </c:pt>
                <c:pt idx="1">
                  <c:v>0.36099999999999999</c:v>
                </c:pt>
                <c:pt idx="2">
                  <c:v>0.27200000000000002</c:v>
                </c:pt>
                <c:pt idx="3">
                  <c:v>0.34</c:v>
                </c:pt>
              </c:numCache>
            </c:numRef>
          </c:val>
        </c:ser>
        <c:ser>
          <c:idx val="3"/>
          <c:order val="3"/>
          <c:tx>
            <c:strRef>
              <c:f>Sheet1!$K$44</c:f>
              <c:strCache>
                <c:ptCount val="1"/>
                <c:pt idx="0">
                  <c:v>color</c:v>
                </c:pt>
              </c:strCache>
            </c:strRef>
          </c:tx>
          <c:invertIfNegative val="0"/>
          <c:cat>
            <c:strRef>
              <c:f>Sheet1!$L$40:$O$40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Sheet1!$L$44:$O$44</c:f>
              <c:numCache>
                <c:formatCode>General</c:formatCode>
                <c:ptCount val="4"/>
                <c:pt idx="0">
                  <c:v>0.38700000000000001</c:v>
                </c:pt>
                <c:pt idx="1">
                  <c:v>0.629</c:v>
                </c:pt>
                <c:pt idx="2">
                  <c:v>0.68899999999999995</c:v>
                </c:pt>
                <c:pt idx="3">
                  <c:v>0.623</c:v>
                </c:pt>
              </c:numCache>
            </c:numRef>
          </c:val>
        </c:ser>
        <c:ser>
          <c:idx val="4"/>
          <c:order val="4"/>
          <c:tx>
            <c:strRef>
              <c:f>Sheet1!$K$45</c:f>
              <c:strCache>
                <c:ptCount val="1"/>
                <c:pt idx="0">
                  <c:v>location</c:v>
                </c:pt>
              </c:strCache>
            </c:strRef>
          </c:tx>
          <c:invertIfNegative val="0"/>
          <c:cat>
            <c:strRef>
              <c:f>Sheet1!$L$40:$O$40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Sheet1!$L$45:$O$45</c:f>
              <c:numCache>
                <c:formatCode>General</c:formatCode>
                <c:ptCount val="4"/>
                <c:pt idx="0">
                  <c:v>0.39100000000000001</c:v>
                </c:pt>
                <c:pt idx="1">
                  <c:v>0.51600000000000001</c:v>
                </c:pt>
                <c:pt idx="2">
                  <c:v>0.71399999999999997</c:v>
                </c:pt>
                <c:pt idx="3">
                  <c:v>0.629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163965952"/>
        <c:axId val="165917760"/>
        <c:axId val="0"/>
      </c:bar3DChart>
      <c:catAx>
        <c:axId val="163965952"/>
        <c:scaling>
          <c:orientation val="minMax"/>
        </c:scaling>
        <c:delete val="0"/>
        <c:axPos val="b"/>
        <c:majorTickMark val="out"/>
        <c:minorTickMark val="none"/>
        <c:tickLblPos val="nextTo"/>
        <c:crossAx val="165917760"/>
        <c:crosses val="autoZero"/>
        <c:auto val="1"/>
        <c:lblAlgn val="ctr"/>
        <c:lblOffset val="100"/>
        <c:noMultiLvlLbl val="0"/>
      </c:catAx>
      <c:valAx>
        <c:axId val="1659177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396595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Sheet1!$S$70</c:f>
              <c:strCache>
                <c:ptCount val="1"/>
                <c:pt idx="0">
                  <c:v>all feature</c:v>
                </c:pt>
              </c:strCache>
            </c:strRef>
          </c:tx>
          <c:invertIfNegative val="0"/>
          <c:cat>
            <c:strRef>
              <c:f>Sheet1!$T$69:$W$69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Sheet1!$T$70:$W$70</c:f>
              <c:numCache>
                <c:formatCode>General</c:formatCode>
                <c:ptCount val="4"/>
                <c:pt idx="0">
                  <c:v>0.45800000000000002</c:v>
                </c:pt>
                <c:pt idx="1">
                  <c:v>0.67500000000000004</c:v>
                </c:pt>
                <c:pt idx="2">
                  <c:v>0.79800000000000004</c:v>
                </c:pt>
                <c:pt idx="3">
                  <c:v>0.70299999999999996</c:v>
                </c:pt>
              </c:numCache>
            </c:numRef>
          </c:val>
        </c:ser>
        <c:ser>
          <c:idx val="1"/>
          <c:order val="1"/>
          <c:tx>
            <c:strRef>
              <c:f>Sheet1!$S$71</c:f>
              <c:strCache>
                <c:ptCount val="1"/>
                <c:pt idx="0">
                  <c:v>without audio</c:v>
                </c:pt>
              </c:strCache>
            </c:strRef>
          </c:tx>
          <c:invertIfNegative val="0"/>
          <c:cat>
            <c:strRef>
              <c:f>Sheet1!$T$69:$W$69</c:f>
              <c:strCache>
                <c:ptCount val="4"/>
                <c:pt idx="0">
                  <c:v>cartoon</c:v>
                </c:pt>
                <c:pt idx="1">
                  <c:v>sitcom</c:v>
                </c:pt>
                <c:pt idx="2">
                  <c:v>teleplay</c:v>
                </c:pt>
                <c:pt idx="3">
                  <c:v>American drama</c:v>
                </c:pt>
              </c:strCache>
            </c:strRef>
          </c:cat>
          <c:val>
            <c:numRef>
              <c:f>Sheet1!$T$71:$W$71</c:f>
              <c:numCache>
                <c:formatCode>General</c:formatCode>
                <c:ptCount val="4"/>
                <c:pt idx="0">
                  <c:v>0.432</c:v>
                </c:pt>
                <c:pt idx="1">
                  <c:v>0.65600000000000003</c:v>
                </c:pt>
                <c:pt idx="2">
                  <c:v>0.76</c:v>
                </c:pt>
                <c:pt idx="3">
                  <c:v>0.69099999999999995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190073344"/>
        <c:axId val="144660672"/>
        <c:axId val="0"/>
      </c:bar3DChart>
      <c:catAx>
        <c:axId val="190073344"/>
        <c:scaling>
          <c:orientation val="minMax"/>
        </c:scaling>
        <c:delete val="0"/>
        <c:axPos val="b"/>
        <c:majorTickMark val="out"/>
        <c:minorTickMark val="none"/>
        <c:tickLblPos val="nextTo"/>
        <c:crossAx val="144660672"/>
        <c:crosses val="autoZero"/>
        <c:auto val="1"/>
        <c:lblAlgn val="ctr"/>
        <c:lblOffset val="100"/>
        <c:noMultiLvlLbl val="0"/>
      </c:catAx>
      <c:valAx>
        <c:axId val="144660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007334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wm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 Mix-domain Multimedia Algorithm in Video Segmentation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Yihan</a:t>
            </a:r>
            <a:r>
              <a:rPr lang="en-US" altLang="zh-CN" dirty="0" smtClean="0"/>
              <a:t> Sun</a:t>
            </a:r>
          </a:p>
          <a:p>
            <a:r>
              <a:rPr lang="en-US" altLang="zh-CN" dirty="0" smtClean="0"/>
              <a:t>CS&amp;T 05</a:t>
            </a:r>
          </a:p>
          <a:p>
            <a:r>
              <a:rPr lang="en-US" altLang="zh-CN" dirty="0" smtClean="0"/>
              <a:t>syhlalala@gmail.com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40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Interest Point Extraction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en-US" altLang="zh-CN" dirty="0" smtClean="0"/>
              <a:t>Corner: Significant change in all directions</a:t>
            </a:r>
          </a:p>
          <a:p>
            <a:r>
              <a:rPr lang="en-US" altLang="zh-CN" dirty="0" smtClean="0"/>
              <a:t>Harris Detector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64904"/>
            <a:ext cx="4945072" cy="3744416"/>
          </a:xfrm>
          <a:prstGeom prst="rect">
            <a:avLst/>
          </a:prstGeom>
        </p:spPr>
      </p:pic>
      <p:sp>
        <p:nvSpPr>
          <p:cNvPr id="8" name="灯片编号占位符 4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 altLang="zh-CN" dirty="0"/>
              <a:t>Interest Point Extraction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en-US" altLang="zh-CN" dirty="0"/>
              <a:t>Adaptive Non-Maximal Suppression(ANMS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en-US" altLang="zh-CN" dirty="0"/>
              <a:t>Matthew Brown et al</a:t>
            </a:r>
            <a:r>
              <a:rPr lang="en-US" altLang="zh-CN" dirty="0" smtClean="0"/>
              <a:t>., CVPR 2005</a:t>
            </a:r>
          </a:p>
          <a:p>
            <a:r>
              <a:rPr lang="en-US" altLang="zh-CN" dirty="0"/>
              <a:t>Only those that are a maximum in a neighborhood of radius </a:t>
            </a:r>
            <a:r>
              <a:rPr lang="en-US" altLang="zh-CN" i="1" dirty="0"/>
              <a:t>r</a:t>
            </a:r>
            <a:r>
              <a:rPr lang="en-US" altLang="zh-CN" dirty="0"/>
              <a:t> pixels are </a:t>
            </a:r>
            <a:r>
              <a:rPr lang="en-US" altLang="zh-CN" dirty="0" smtClean="0"/>
              <a:t>retained</a:t>
            </a:r>
            <a:endParaRPr lang="en-US" altLang="zh-CN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84984"/>
            <a:ext cx="3898790" cy="2914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60" y="3284984"/>
            <a:ext cx="3901796" cy="291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happened when we shift the shot?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Transformation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Rotation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Scaling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3200" b="1" dirty="0" smtClean="0"/>
              <a:t>Projection Transformation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6984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 altLang="zh-CN" dirty="0"/>
              <a:t>Interest Point </a:t>
            </a:r>
            <a:r>
              <a:rPr lang="en-US" altLang="zh-CN" dirty="0" smtClean="0"/>
              <a:t>Matching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600200"/>
                <a:ext cx="7467600" cy="4873752"/>
              </a:xfrm>
            </p:spPr>
            <p:txBody>
              <a:bodyPr/>
              <a:lstStyle/>
              <a:p>
                <a:r>
                  <a:rPr lang="en-US" altLang="zh-CN" dirty="0"/>
                  <a:t>Down sampling: get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8×8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neighborhood</a:t>
                </a:r>
              </a:p>
              <a:p>
                <a:r>
                  <a:rPr lang="en-US" altLang="zh-CN" dirty="0" smtClean="0"/>
                  <a:t>“</a:t>
                </a:r>
                <a:r>
                  <a:rPr lang="en-US" altLang="zh-CN" dirty="0" smtClean="0"/>
                  <a:t>Similar Enough”:</a:t>
                </a:r>
              </a:p>
              <a:p>
                <a:pPr lvl="1"/>
                <a:r>
                  <a:rPr lang="en-US" altLang="zh-CN" dirty="0"/>
                  <a:t>David </a:t>
                </a:r>
                <a:r>
                  <a:rPr lang="en-US" altLang="zh-CN" dirty="0" smtClean="0"/>
                  <a:t>Lowe, ICCV 1999 </a:t>
                </a:r>
              </a:p>
              <a:p>
                <a:pPr lvl="1"/>
                <a:r>
                  <a:rPr lang="en-US" altLang="zh-CN" dirty="0">
                    <a:ea typeface="宋体" charset="-122"/>
                  </a:rPr>
                  <a:t>1-NN: SSD of the closest match</a:t>
                </a:r>
              </a:p>
              <a:p>
                <a:pPr lvl="1"/>
                <a:r>
                  <a:rPr lang="en-US" altLang="zh-CN" dirty="0">
                    <a:ea typeface="宋体" charset="-122"/>
                  </a:rPr>
                  <a:t>2-NN: SSD of the second-closest match</a:t>
                </a:r>
              </a:p>
              <a:p>
                <a:pPr lvl="1"/>
                <a:r>
                  <a:rPr lang="en-US" altLang="zh-CN" b="0" dirty="0" smtClean="0"/>
                  <a:t>Condition: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𝑁𝑁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2−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𝑁𝑁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&lt;</m:t>
                    </m:r>
                    <m:r>
                      <a:rPr lang="en-US" altLang="zh-CN" b="0" i="1" smtClean="0">
                        <a:latin typeface="Cambria Math"/>
                      </a:rPr>
                      <m:t>𝑇h𝑟𝑒𝑠h𝑜𝑑</m:t>
                    </m:r>
                  </m:oMath>
                </a14:m>
                <a:endParaRPr lang="en-US" altLang="zh-CN" b="0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600200"/>
                <a:ext cx="7467600" cy="4873752"/>
              </a:xfrm>
              <a:blipFill rotWithShape="1">
                <a:blip r:embed="rId2"/>
                <a:stretch>
                  <a:fillRect l="-327" t="-10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9212" r="9705" b="17861"/>
          <a:stretch/>
        </p:blipFill>
        <p:spPr>
          <a:xfrm>
            <a:off x="1161140" y="4293096"/>
            <a:ext cx="6807201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:\academy\大三下\数字图像处理\DIP_Experiment_684305930\DIP_Experiment\exp\code\code\data\g5\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55" y="502177"/>
            <a:ext cx="3620381" cy="21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G:\academy\大三下\数字图像处理\DIP_Experiment_684305930\DIP_Experiment\exp\code\code\data\g5\a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6" y="3140968"/>
            <a:ext cx="3537407" cy="212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G:\academy\大三下\数字图像处理\DIP_Experiment_684305930\DIP_Experiment\exp\o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45788"/>
            <a:ext cx="4536504" cy="496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997787" cy="428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4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academy\大三下\数字图像处理\DIP_Experiment_684305930\DIP_Experiment\exp\sunny_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3" y="1844824"/>
            <a:ext cx="850665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5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 altLang="zh-CN" dirty="0" smtClean="0"/>
              <a:t>RANSAC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en-US" altLang="zh-CN" dirty="0" smtClean="0"/>
              <a:t>Detecting slow shot shifting in the same scene</a:t>
            </a:r>
          </a:p>
          <a:p>
            <a:pPr lvl="1"/>
            <a:r>
              <a:rPr lang="en-US" altLang="zh-CN" dirty="0" smtClean="0"/>
              <a:t>Projective Transformation</a:t>
            </a:r>
          </a:p>
          <a:p>
            <a:r>
              <a:rPr lang="en-US" altLang="zh-CN" dirty="0" err="1"/>
              <a:t>RANdom</a:t>
            </a:r>
            <a:r>
              <a:rPr lang="en-US" altLang="zh-CN" dirty="0"/>
              <a:t> </a:t>
            </a:r>
            <a:r>
              <a:rPr lang="en-US" altLang="zh-CN" dirty="0" err="1"/>
              <a:t>SAmple</a:t>
            </a:r>
            <a:r>
              <a:rPr lang="en-US" altLang="zh-CN" dirty="0"/>
              <a:t> Consensus (RANSAC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Martin A. </a:t>
            </a:r>
            <a:r>
              <a:rPr lang="en-US" altLang="zh-CN" dirty="0" err="1"/>
              <a:t>Fischler</a:t>
            </a:r>
            <a:r>
              <a:rPr lang="en-US" altLang="zh-CN" dirty="0"/>
              <a:t> et al, Comm. of the ACM 24 (6), 1981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Given  </a:t>
            </a:r>
            <a:r>
              <a:rPr lang="en-US" altLang="zh-CN" dirty="0"/>
              <a:t>a (usually small) set of inliers, there exists a procedure which can estimate the parameters of a model that optimally explains or fits this </a:t>
            </a:r>
            <a:r>
              <a:rPr lang="en-US" altLang="zh-CN" dirty="0" smtClean="0"/>
              <a:t>data</a:t>
            </a:r>
          </a:p>
          <a:p>
            <a:pPr lvl="1"/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3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 altLang="zh-CN" dirty="0" smtClean="0"/>
              <a:t>RANSAC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en-US" altLang="zh-CN" dirty="0" err="1" smtClean="0"/>
              <a:t>RANdom</a:t>
            </a:r>
            <a:r>
              <a:rPr lang="en-US" altLang="zh-CN" dirty="0" smtClean="0"/>
              <a:t> </a:t>
            </a:r>
            <a:r>
              <a:rPr lang="en-US" altLang="zh-CN" dirty="0" err="1"/>
              <a:t>SAmple</a:t>
            </a:r>
            <a:r>
              <a:rPr lang="en-US" altLang="zh-CN" dirty="0"/>
              <a:t> Consensus (RANSAC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The set of inliers: 4 random interest points</a:t>
            </a:r>
          </a:p>
          <a:p>
            <a:pPr lvl="1"/>
            <a:r>
              <a:rPr lang="en-US" altLang="zh-CN" dirty="0" smtClean="0"/>
              <a:t>Model parameter: the </a:t>
            </a:r>
            <a:r>
              <a:rPr lang="en-US" altLang="zh-CN" dirty="0" err="1" smtClean="0"/>
              <a:t>homography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Indicators:</a:t>
            </a:r>
          </a:p>
          <a:p>
            <a:pPr lvl="2"/>
            <a:r>
              <a:rPr lang="en-US" altLang="zh-CN" dirty="0" smtClean="0"/>
              <a:t>Best: number of interest points which agree with the </a:t>
            </a:r>
            <a:r>
              <a:rPr lang="en-US" altLang="zh-CN" dirty="0" err="1" smtClean="0"/>
              <a:t>homography</a:t>
            </a:r>
            <a:r>
              <a:rPr lang="en-US" altLang="zh-CN" dirty="0" smtClean="0"/>
              <a:t> at most</a:t>
            </a:r>
          </a:p>
          <a:p>
            <a:pPr lvl="2"/>
            <a:r>
              <a:rPr lang="en-US" altLang="zh-CN" dirty="0"/>
              <a:t>indicator</a:t>
            </a:r>
            <a:r>
              <a:rPr lang="en-US" altLang="zh-CN" baseline="-25000" dirty="0"/>
              <a:t>1</a:t>
            </a:r>
            <a:r>
              <a:rPr lang="en-US" altLang="zh-CN" dirty="0"/>
              <a:t> and indicator</a:t>
            </a:r>
            <a:r>
              <a:rPr lang="en-US" altLang="zh-CN" baseline="-25000" dirty="0"/>
              <a:t>2 </a:t>
            </a:r>
            <a:r>
              <a:rPr lang="en-US" altLang="zh-CN" baseline="-25000" dirty="0" smtClean="0"/>
              <a:t>: </a:t>
            </a:r>
            <a:r>
              <a:rPr lang="en-US" altLang="zh-CN" dirty="0" smtClean="0"/>
              <a:t>ratio </a:t>
            </a:r>
            <a:r>
              <a:rPr lang="en-US" altLang="zh-CN" dirty="0"/>
              <a:t>of the opposite side under the projective transformation</a:t>
            </a:r>
            <a:endParaRPr lang="zh-CN" altLang="en-US" dirty="0"/>
          </a:p>
        </p:txBody>
      </p:sp>
      <p:sp>
        <p:nvSpPr>
          <p:cNvPr id="13" name="灯片编号占位符 3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61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58602"/>
            <a:ext cx="548640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98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Dataset: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Baseline: only with directly accessible features</a:t>
            </a:r>
          </a:p>
          <a:p>
            <a:r>
              <a:rPr lang="en-US" altLang="zh-CN" dirty="0" smtClean="0"/>
              <a:t>Algorithm: with corner information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13" y="2132856"/>
            <a:ext cx="35528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23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Are they shot by the same camera?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03400"/>
            <a:ext cx="671069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6" y="3871900"/>
            <a:ext cx="6821518" cy="223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43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 - Baseline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138387880"/>
              </p:ext>
            </p:extLst>
          </p:nvPr>
        </p:nvGraphicFramePr>
        <p:xfrm>
          <a:off x="683566" y="1556792"/>
          <a:ext cx="7848873" cy="437831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406874"/>
                <a:gridCol w="1554965"/>
                <a:gridCol w="1629011"/>
                <a:gridCol w="1688248"/>
                <a:gridCol w="1569775"/>
              </a:tblGrid>
              <a:tr h="3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category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classifier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precision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recall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F1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14959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cartoon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svm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0.594(0.171)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0.493(0.293)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0.413(0.090)</a:t>
                      </a:r>
                    </a:p>
                  </a:txBody>
                  <a:tcPr marL="9525" marR="9525" marT="9525" marB="0" anchor="b"/>
                </a:tc>
              </a:tr>
              <a:tr h="314959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0.459(0.105)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0.458(0.096)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0.454(0.083)</a:t>
                      </a:r>
                    </a:p>
                  </a:txBody>
                  <a:tcPr marL="9525" marR="9525" marT="9525" marB="0" anchor="b"/>
                </a:tc>
              </a:tr>
              <a:tr h="314959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KNN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0.654(0.155)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0.227(0.097)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0.332(0.122)</a:t>
                      </a:r>
                    </a:p>
                  </a:txBody>
                  <a:tcPr marL="9525" marR="9525" marT="9525" marB="0" anchor="b"/>
                </a:tc>
              </a:tr>
              <a:tr h="314959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sitcom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svm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0.457(0.096)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0.547(0.341)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0.410(0.201)</a:t>
                      </a:r>
                    </a:p>
                  </a:txBody>
                  <a:tcPr marL="9525" marR="9525" marT="9525" marB="0" anchor="b"/>
                </a:tc>
              </a:tr>
              <a:tr h="314959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0.650(0.026)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0.651(0.069)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0.649(0.041)</a:t>
                      </a:r>
                    </a:p>
                  </a:txBody>
                  <a:tcPr marL="9525" marR="9525" marT="9525" marB="0" anchor="b"/>
                </a:tc>
              </a:tr>
              <a:tr h="314959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KNN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0.654(0.054)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0.349(0.038)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0.453(0.035)</a:t>
                      </a:r>
                    </a:p>
                  </a:txBody>
                  <a:tcPr marL="9525" marR="9525" marT="9525" marB="0" anchor="b"/>
                </a:tc>
              </a:tr>
              <a:tr h="314959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teleplay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svm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0.776(0.197)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0.559(0.298)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0.706(0.197)</a:t>
                      </a:r>
                    </a:p>
                  </a:txBody>
                  <a:tcPr marL="9525" marR="9525" marT="9525" marB="0" anchor="b"/>
                </a:tc>
              </a:tr>
              <a:tr h="314959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0.738(0.054)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0.725(0.071)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0.728(0.037)</a:t>
                      </a:r>
                    </a:p>
                  </a:txBody>
                  <a:tcPr marL="9525" marR="9525" marT="9525" marB="0" anchor="b"/>
                </a:tc>
              </a:tr>
              <a:tr h="314959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KNN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0.703(0.047)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0.690(0.056)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0.694(0.033)</a:t>
                      </a:r>
                    </a:p>
                  </a:txBody>
                  <a:tcPr marL="9525" marR="9525" marT="9525" marB="0" anchor="b"/>
                </a:tc>
              </a:tr>
              <a:tr h="378807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American drama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svm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0.612(0.046)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0.678(0.216)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0.630(0.114)</a:t>
                      </a:r>
                    </a:p>
                  </a:txBody>
                  <a:tcPr marL="9525" marR="9525" marT="9525" marB="0" anchor="b"/>
                </a:tc>
              </a:tr>
              <a:tr h="417869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0.685(0.030)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0.669(0.038)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0.676(0.023)</a:t>
                      </a:r>
                    </a:p>
                  </a:txBody>
                  <a:tcPr marL="9525" marR="9525" marT="9525" marB="0" anchor="b"/>
                </a:tc>
              </a:tr>
              <a:tr h="246927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KNN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0.685(0.032)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0.644(0.044)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0.663(0.026)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5894389"/>
              </p:ext>
            </p:extLst>
          </p:nvPr>
        </p:nvGraphicFramePr>
        <p:xfrm>
          <a:off x="1619672" y="1484784"/>
          <a:ext cx="5867350" cy="4035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023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 – with high-level feature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74887063"/>
              </p:ext>
            </p:extLst>
          </p:nvPr>
        </p:nvGraphicFramePr>
        <p:xfrm>
          <a:off x="755576" y="1556792"/>
          <a:ext cx="7776865" cy="4546101"/>
        </p:xfrm>
        <a:graphic>
          <a:graphicData uri="http://schemas.openxmlformats.org/drawingml/2006/table">
            <a:tbl>
              <a:tblPr firstRow="1" bandCol="1">
                <a:tableStyleId>{69CF1AB2-1976-4502-BF36-3FF5EA218861}</a:tableStyleId>
              </a:tblPr>
              <a:tblGrid>
                <a:gridCol w="1555373"/>
                <a:gridCol w="1555373"/>
                <a:gridCol w="1555373"/>
                <a:gridCol w="1555373"/>
                <a:gridCol w="1555373"/>
              </a:tblGrid>
              <a:tr h="354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category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classifier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precision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recall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F1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2654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cartoon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svm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0.482(0.144)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0.614(0.244)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0.422(0.119)</a:t>
                      </a:r>
                    </a:p>
                  </a:txBody>
                  <a:tcPr marL="9525" marR="9525" marT="9525" marB="0" anchor="b"/>
                </a:tc>
              </a:tr>
              <a:tr h="326540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0.471(0.080)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0.450(0.050)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0.458(0.055)</a:t>
                      </a:r>
                    </a:p>
                  </a:txBody>
                  <a:tcPr marL="9525" marR="9525" marT="9525" marB="0" anchor="b"/>
                </a:tc>
              </a:tr>
              <a:tr h="326540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KNN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0.654(0.155)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0.227(0.097)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0.332(0.122)</a:t>
                      </a:r>
                    </a:p>
                  </a:txBody>
                  <a:tcPr marL="9525" marR="9525" marT="9525" marB="0" anchor="b"/>
                </a:tc>
              </a:tr>
              <a:tr h="32654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sitcom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svm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0.552(0.191)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0.449(0.292)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0.490(0.119)</a:t>
                      </a:r>
                    </a:p>
                  </a:txBody>
                  <a:tcPr marL="9525" marR="9525" marT="9525" marB="0" anchor="b"/>
                </a:tc>
              </a:tr>
              <a:tr h="326540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0.675(0.026)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0.677(0.042)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0.675(0.025)</a:t>
                      </a:r>
                    </a:p>
                  </a:txBody>
                  <a:tcPr marL="9525" marR="9525" marT="9525" marB="0" anchor="b"/>
                </a:tc>
              </a:tr>
              <a:tr h="326540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KNN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0.654(0.054)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0.349(0.038)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0.453(0.035)</a:t>
                      </a:r>
                    </a:p>
                  </a:txBody>
                  <a:tcPr marL="9525" marR="9525" marT="9525" marB="0" anchor="b"/>
                </a:tc>
              </a:tr>
              <a:tr h="35096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teleplay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svm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0.823(0.079)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0.586(0.256)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0.675(0.233)</a:t>
                      </a:r>
                    </a:p>
                  </a:txBody>
                  <a:tcPr marL="9525" marR="9525" marT="9525" marB="0" anchor="b"/>
                </a:tc>
              </a:tr>
              <a:tr h="326540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0.812(0.031)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0.786(0.043)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0.798(0.032)</a:t>
                      </a:r>
                    </a:p>
                  </a:txBody>
                  <a:tcPr marL="9525" marR="9525" marT="9525" marB="0" anchor="b"/>
                </a:tc>
              </a:tr>
              <a:tr h="326540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KNN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0.703(0.047)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0.690(0.056)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0.694(0.033)</a:t>
                      </a:r>
                    </a:p>
                  </a:txBody>
                  <a:tcPr marL="9525" marR="9525" marT="9525" marB="0" anchor="b"/>
                </a:tc>
              </a:tr>
              <a:tr h="421967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American drama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b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svm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0.640(0.091)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0.472(0.301)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0.576(0.255)</a:t>
                      </a:r>
                    </a:p>
                  </a:txBody>
                  <a:tcPr marL="9525" marR="9525" marT="9525" marB="0" anchor="b"/>
                </a:tc>
              </a:tr>
              <a:tr h="326540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0.700(0.031)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0.707(0.036)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0.703(0.031)</a:t>
                      </a:r>
                    </a:p>
                  </a:txBody>
                  <a:tcPr marL="9525" marR="9525" marT="9525" marB="0" anchor="b"/>
                </a:tc>
              </a:tr>
              <a:tr h="326540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KNN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0.685(0.032)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0.644(0.044)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0.663(0.026)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310870"/>
              </p:ext>
            </p:extLst>
          </p:nvPr>
        </p:nvGraphicFramePr>
        <p:xfrm>
          <a:off x="1043608" y="1484784"/>
          <a:ext cx="7272808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732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Analysis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How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𝑏𝑒𝑠𝑡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works?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0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G:\academy\大三下\机器学习\hw\final\report\sta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272808" cy="41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Influence of groups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7057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54218769"/>
              </p:ext>
            </p:extLst>
          </p:nvPr>
        </p:nvGraphicFramePr>
        <p:xfrm>
          <a:off x="658613" y="1556792"/>
          <a:ext cx="7586663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202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Ranking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Sklearn</a:t>
            </a:r>
            <a:r>
              <a:rPr lang="en-US" altLang="zh-CN" dirty="0" smtClean="0"/>
              <a:t> feature selection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5962997" cy="485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9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Auditory feature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55086322"/>
              </p:ext>
            </p:extLst>
          </p:nvPr>
        </p:nvGraphicFramePr>
        <p:xfrm>
          <a:off x="539552" y="1772816"/>
          <a:ext cx="7992889" cy="1857375"/>
        </p:xfrm>
        <a:graphic>
          <a:graphicData uri="http://schemas.openxmlformats.org/drawingml/2006/table">
            <a:tbl>
              <a:tblPr firstRow="1" firstCol="1" bandCol="1">
                <a:tableStyleId>{69CF1AB2-1976-4502-BF36-3FF5EA218861}</a:tableStyleId>
              </a:tblPr>
              <a:tblGrid>
                <a:gridCol w="1956301"/>
                <a:gridCol w="1509147"/>
                <a:gridCol w="1509147"/>
                <a:gridCol w="1362109"/>
                <a:gridCol w="1656185"/>
              </a:tblGrid>
              <a:tr h="40102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</a:rPr>
                        <a:t>　</a:t>
                      </a:r>
                      <a:endParaRPr lang="zh-CN" alt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cartoon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sitcom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teleplay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American</a:t>
                      </a:r>
                    </a:p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drama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206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all feature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0.458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0.675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0.798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0.703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4010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without audio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0.432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0.656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</a:rPr>
                        <a:t>0.76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</a:rPr>
                        <a:t>0.691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859515"/>
              </p:ext>
            </p:extLst>
          </p:nvPr>
        </p:nvGraphicFramePr>
        <p:xfrm>
          <a:off x="683568" y="1772816"/>
          <a:ext cx="7344816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37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Further explain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No shot change – situations:</a:t>
            </a:r>
          </a:p>
          <a:p>
            <a:pPr lvl="1"/>
            <a:r>
              <a:rPr lang="en-US" altLang="zh-CN" dirty="0"/>
              <a:t>no shot shift but roles </a:t>
            </a:r>
            <a:r>
              <a:rPr lang="en-US" altLang="zh-CN" dirty="0" smtClean="0"/>
              <a:t>moving</a:t>
            </a:r>
          </a:p>
          <a:p>
            <a:pPr lvl="2"/>
            <a:r>
              <a:rPr lang="en-US" altLang="zh-CN" dirty="0" smtClean="0"/>
              <a:t>Corner points in the background – always hard to detect</a:t>
            </a:r>
            <a:endParaRPr lang="en-US" altLang="zh-CN" dirty="0"/>
          </a:p>
          <a:p>
            <a:pPr lvl="2"/>
            <a:r>
              <a:rPr lang="en-US" altLang="zh-CN" dirty="0" smtClean="0"/>
              <a:t>Color distribution - the best indicator</a:t>
            </a:r>
          </a:p>
          <a:p>
            <a:pPr lvl="1"/>
            <a:r>
              <a:rPr lang="en-US" altLang="zh-CN" dirty="0" smtClean="0"/>
              <a:t>Camera </a:t>
            </a:r>
            <a:r>
              <a:rPr lang="en-US" altLang="zh-CN" dirty="0"/>
              <a:t>moves around the </a:t>
            </a:r>
            <a:r>
              <a:rPr lang="en-US" altLang="zh-CN" dirty="0" smtClean="0"/>
              <a:t>roles</a:t>
            </a:r>
          </a:p>
          <a:p>
            <a:pPr lvl="2"/>
            <a:r>
              <a:rPr lang="en-US" altLang="zh-CN" dirty="0" smtClean="0"/>
              <a:t>Background changes</a:t>
            </a:r>
          </a:p>
          <a:p>
            <a:pPr lvl="2"/>
            <a:r>
              <a:rPr lang="en-US" altLang="zh-CN" dirty="0" smtClean="0"/>
              <a:t>Projection transformation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19" y="4149080"/>
            <a:ext cx="8259328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9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6" y="4106214"/>
            <a:ext cx="8278381" cy="2314898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 altLang="zh-CN" dirty="0" smtClean="0"/>
              <a:t>Further explain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en-US" altLang="zh-CN" dirty="0" smtClean="0"/>
              <a:t>No shot change – situations:</a:t>
            </a:r>
          </a:p>
          <a:p>
            <a:pPr lvl="1"/>
            <a:r>
              <a:rPr lang="en-US" altLang="zh-CN" dirty="0"/>
              <a:t>no shot shift but roles </a:t>
            </a:r>
            <a:r>
              <a:rPr lang="en-US" altLang="zh-CN" dirty="0" smtClean="0"/>
              <a:t>moving</a:t>
            </a:r>
          </a:p>
          <a:p>
            <a:pPr lvl="2"/>
            <a:r>
              <a:rPr lang="en-US" altLang="zh-CN" dirty="0" smtClean="0"/>
              <a:t>Corner points in the background – always hard to detect</a:t>
            </a:r>
            <a:endParaRPr lang="en-US" altLang="zh-CN" dirty="0"/>
          </a:p>
          <a:p>
            <a:pPr lvl="2"/>
            <a:r>
              <a:rPr lang="en-US" altLang="zh-CN" dirty="0" smtClean="0"/>
              <a:t>Color distribution - the best indicator</a:t>
            </a:r>
          </a:p>
          <a:p>
            <a:pPr lvl="1"/>
            <a:r>
              <a:rPr lang="en-US" altLang="zh-CN" dirty="0" smtClean="0"/>
              <a:t>Camera </a:t>
            </a:r>
            <a:r>
              <a:rPr lang="en-US" altLang="zh-CN" dirty="0"/>
              <a:t>moves around the </a:t>
            </a:r>
            <a:r>
              <a:rPr lang="en-US" altLang="zh-CN" dirty="0" smtClean="0"/>
              <a:t>roles</a:t>
            </a:r>
          </a:p>
          <a:p>
            <a:pPr lvl="2"/>
            <a:r>
              <a:rPr lang="en-US" altLang="zh-CN" dirty="0" smtClean="0"/>
              <a:t>Background changes</a:t>
            </a:r>
          </a:p>
          <a:p>
            <a:pPr lvl="2"/>
            <a:r>
              <a:rPr lang="en-US" altLang="zh-CN" dirty="0" smtClean="0"/>
              <a:t>Projection transformation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406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 altLang="zh-CN" dirty="0" smtClean="0"/>
              <a:t>Further explain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en-US" altLang="zh-CN" dirty="0" smtClean="0"/>
              <a:t>No shot change – situations:</a:t>
            </a:r>
          </a:p>
          <a:p>
            <a:pPr lvl="1"/>
            <a:r>
              <a:rPr lang="en-US" altLang="zh-CN" dirty="0"/>
              <a:t>no shot shift but roles </a:t>
            </a:r>
            <a:r>
              <a:rPr lang="en-US" altLang="zh-CN" dirty="0" smtClean="0"/>
              <a:t>moving</a:t>
            </a:r>
          </a:p>
          <a:p>
            <a:pPr lvl="2"/>
            <a:r>
              <a:rPr lang="en-US" altLang="zh-CN" dirty="0" smtClean="0"/>
              <a:t>Corner points in the background – always hard to detect</a:t>
            </a:r>
            <a:endParaRPr lang="en-US" altLang="zh-CN" dirty="0"/>
          </a:p>
          <a:p>
            <a:pPr lvl="2"/>
            <a:r>
              <a:rPr lang="en-US" altLang="zh-CN" dirty="0" smtClean="0"/>
              <a:t>Color distribution - the best indicator</a:t>
            </a:r>
          </a:p>
          <a:p>
            <a:pPr lvl="1"/>
            <a:r>
              <a:rPr lang="en-US" altLang="zh-CN" dirty="0" smtClean="0"/>
              <a:t>Camera </a:t>
            </a:r>
            <a:r>
              <a:rPr lang="en-US" altLang="zh-CN" dirty="0"/>
              <a:t>moves around the </a:t>
            </a:r>
            <a:r>
              <a:rPr lang="en-US" altLang="zh-CN" dirty="0" smtClean="0"/>
              <a:t>roles</a:t>
            </a:r>
          </a:p>
          <a:p>
            <a:pPr lvl="2"/>
            <a:r>
              <a:rPr lang="en-US" altLang="zh-CN" dirty="0" smtClean="0"/>
              <a:t>Background changes</a:t>
            </a:r>
          </a:p>
          <a:p>
            <a:pPr lvl="2"/>
            <a:r>
              <a:rPr lang="en-US" altLang="zh-CN" dirty="0" smtClean="0"/>
              <a:t>Projection transformation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134115"/>
            <a:ext cx="724447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New feature:</a:t>
            </a:r>
          </a:p>
          <a:p>
            <a:pPr lvl="1"/>
            <a:r>
              <a:rPr lang="en-US" altLang="zh-CN" dirty="0" smtClean="0"/>
              <a:t>Color</a:t>
            </a:r>
          </a:p>
          <a:p>
            <a:pPr lvl="2"/>
            <a:r>
              <a:rPr lang="en-US" altLang="zh-CN" dirty="0" smtClean="0"/>
              <a:t>in blocks</a:t>
            </a:r>
          </a:p>
          <a:p>
            <a:pPr lvl="2"/>
            <a:r>
              <a:rPr lang="en-US" altLang="zh-CN" dirty="0" smtClean="0"/>
              <a:t>HSV space</a:t>
            </a:r>
          </a:p>
          <a:p>
            <a:pPr lvl="1"/>
            <a:r>
              <a:rPr lang="en-US" altLang="zh-CN" dirty="0" smtClean="0"/>
              <a:t>Auditory feature</a:t>
            </a:r>
          </a:p>
          <a:p>
            <a:pPr lvl="2"/>
            <a:r>
              <a:rPr lang="en-US" altLang="zh-CN" dirty="0" smtClean="0"/>
              <a:t>More accurate</a:t>
            </a:r>
          </a:p>
          <a:p>
            <a:r>
              <a:rPr lang="en-US" altLang="zh-CN" dirty="0" smtClean="0"/>
              <a:t>New model:</a:t>
            </a:r>
          </a:p>
          <a:p>
            <a:pPr lvl="1"/>
            <a:r>
              <a:rPr lang="en-US" altLang="zh-CN" dirty="0" smtClean="0"/>
              <a:t>Better kernel function in SVM</a:t>
            </a:r>
          </a:p>
          <a:p>
            <a:pPr lvl="1"/>
            <a:r>
              <a:rPr lang="en-US" altLang="zh-CN" smtClean="0"/>
              <a:t>Ensemble learning</a:t>
            </a:r>
            <a:endParaRPr lang="en-US" altLang="zh-CN" dirty="0" smtClean="0"/>
          </a:p>
          <a:p>
            <a:r>
              <a:rPr lang="en-US" altLang="zh-CN" dirty="0" smtClean="0"/>
              <a:t>Granularity</a:t>
            </a:r>
          </a:p>
          <a:p>
            <a:pPr lvl="1"/>
            <a:r>
              <a:rPr lang="en-US" altLang="zh-CN" dirty="0" smtClean="0"/>
              <a:t>Trade off between accuracy and efficiency</a:t>
            </a:r>
          </a:p>
          <a:p>
            <a:r>
              <a:rPr lang="en-US" altLang="zh-CN" dirty="0" smtClean="0"/>
              <a:t>New topic:</a:t>
            </a:r>
          </a:p>
          <a:p>
            <a:pPr lvl="1"/>
            <a:r>
              <a:rPr lang="en-US" altLang="zh-CN" dirty="0" smtClean="0"/>
              <a:t>Sematic event detection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6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detect shots?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007795" y="4948937"/>
            <a:ext cx="5744559" cy="1748808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So many aspects!</a:t>
            </a:r>
            <a:endParaRPr lang="en-US" altLang="zh-CN" dirty="0"/>
          </a:p>
          <a:p>
            <a:r>
              <a:rPr lang="en-US" altLang="zh-CN" sz="3600" b="1" dirty="0" smtClean="0">
                <a:latin typeface="Lucida Calligraphy" pitchFamily="66" charset="0"/>
              </a:rPr>
              <a:t>Machine learning!</a:t>
            </a:r>
            <a:endParaRPr lang="zh-CN" altLang="en-US" sz="3600" b="1" dirty="0">
              <a:latin typeface="Lucida Calligraphy" pitchFamily="66" charset="0"/>
            </a:endParaRPr>
          </a:p>
        </p:txBody>
      </p:sp>
      <p:sp>
        <p:nvSpPr>
          <p:cNvPr id="5" name="云形 4"/>
          <p:cNvSpPr/>
          <p:nvPr/>
        </p:nvSpPr>
        <p:spPr>
          <a:xfrm>
            <a:off x="3846550" y="1724188"/>
            <a:ext cx="1440160" cy="1152128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AVI file</a:t>
            </a:r>
            <a:endParaRPr lang="zh-CN" altLang="en-US" dirty="0"/>
          </a:p>
        </p:txBody>
      </p:sp>
      <p:grpSp>
        <p:nvGrpSpPr>
          <p:cNvPr id="1067" name="组合 1066"/>
          <p:cNvGrpSpPr/>
          <p:nvPr/>
        </p:nvGrpSpPr>
        <p:grpSpPr>
          <a:xfrm>
            <a:off x="1936358" y="3083694"/>
            <a:ext cx="1771546" cy="1524062"/>
            <a:chOff x="1936358" y="3083694"/>
            <a:chExt cx="1771546" cy="1524062"/>
          </a:xfrm>
        </p:grpSpPr>
        <p:sp>
          <p:nvSpPr>
            <p:cNvPr id="16" name="云形标注 15"/>
            <p:cNvSpPr/>
            <p:nvPr/>
          </p:nvSpPr>
          <p:spPr>
            <a:xfrm>
              <a:off x="1936358" y="3083694"/>
              <a:ext cx="1771546" cy="1524061"/>
            </a:xfrm>
            <a:prstGeom prst="cloudCallout">
              <a:avLst>
                <a:gd name="adj1" fmla="val 55433"/>
                <a:gd name="adj2" fmla="val -7453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55" name="Picture 31" descr="C:\Users\syh\AppData\Local\Microsoft\Windows\Temporary Internet Files\Content.IE5\4ZX97TQO\MC900441723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58" y="3088692"/>
              <a:ext cx="1519064" cy="1519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8" name="组合 1067"/>
          <p:cNvGrpSpPr/>
          <p:nvPr/>
        </p:nvGrpSpPr>
        <p:grpSpPr>
          <a:xfrm>
            <a:off x="5248605" y="2636912"/>
            <a:ext cx="1865041" cy="1249331"/>
            <a:chOff x="5248605" y="2636912"/>
            <a:chExt cx="1865041" cy="1249331"/>
          </a:xfrm>
        </p:grpSpPr>
        <p:sp>
          <p:nvSpPr>
            <p:cNvPr id="54" name="云形标注 53"/>
            <p:cNvSpPr/>
            <p:nvPr/>
          </p:nvSpPr>
          <p:spPr>
            <a:xfrm>
              <a:off x="5248605" y="2636912"/>
              <a:ext cx="1865041" cy="1249331"/>
            </a:xfrm>
            <a:prstGeom prst="cloudCallout">
              <a:avLst>
                <a:gd name="adj1" fmla="val -47293"/>
                <a:gd name="adj2" fmla="val -6953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56" name="Picture 32" descr="C:\Users\syh\AppData\Local\Microsoft\Windows\Temporary Internet Files\Content.IE5\OXVZUMKV\MC900349645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2852936"/>
              <a:ext cx="1202028" cy="96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6" name="组合 1065"/>
          <p:cNvGrpSpPr/>
          <p:nvPr/>
        </p:nvGrpSpPr>
        <p:grpSpPr>
          <a:xfrm>
            <a:off x="179512" y="1439381"/>
            <a:ext cx="1872209" cy="4685970"/>
            <a:chOff x="179512" y="1439381"/>
            <a:chExt cx="1872209" cy="4685970"/>
          </a:xfrm>
        </p:grpSpPr>
        <p:grpSp>
          <p:nvGrpSpPr>
            <p:cNvPr id="17" name="组合 16"/>
            <p:cNvGrpSpPr/>
            <p:nvPr/>
          </p:nvGrpSpPr>
          <p:grpSpPr>
            <a:xfrm>
              <a:off x="179512" y="1439381"/>
              <a:ext cx="1366668" cy="4685970"/>
              <a:chOff x="131856" y="1700808"/>
              <a:chExt cx="1366668" cy="4685970"/>
            </a:xfrm>
          </p:grpSpPr>
          <p:sp>
            <p:nvSpPr>
              <p:cNvPr id="7" name="Film"/>
              <p:cNvSpPr>
                <a:spLocks noEditPoints="1" noChangeArrowheads="1"/>
              </p:cNvSpPr>
              <p:nvPr/>
            </p:nvSpPr>
            <p:spPr bwMode="auto">
              <a:xfrm>
                <a:off x="131856" y="1700808"/>
                <a:ext cx="1366667" cy="2352827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4960 w 21600"/>
                  <a:gd name="T17" fmla="*/ 8129 h 21600"/>
                  <a:gd name="T18" fmla="*/ 17079 w 21600"/>
                  <a:gd name="T19" fmla="*/ 1342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  <a:path w="21600" h="21600" extrusionOk="0">
                    <a:moveTo>
                      <a:pt x="3014" y="21600"/>
                    </a:moveTo>
                    <a:lnTo>
                      <a:pt x="3014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3014" y="21600"/>
                    </a:lnTo>
                    <a:close/>
                  </a:path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18586" y="0"/>
                    </a:lnTo>
                    <a:lnTo>
                      <a:pt x="18586" y="21600"/>
                    </a:lnTo>
                    <a:lnTo>
                      <a:pt x="21600" y="21600"/>
                    </a:lnTo>
                    <a:close/>
                  </a:path>
                  <a:path w="21600" h="21600" extrusionOk="0">
                    <a:moveTo>
                      <a:pt x="6028" y="6574"/>
                    </a:moveTo>
                    <a:lnTo>
                      <a:pt x="15572" y="6574"/>
                    </a:lnTo>
                    <a:lnTo>
                      <a:pt x="16074" y="6574"/>
                    </a:lnTo>
                    <a:lnTo>
                      <a:pt x="16326" y="6457"/>
                    </a:lnTo>
                    <a:lnTo>
                      <a:pt x="16577" y="6339"/>
                    </a:lnTo>
                    <a:lnTo>
                      <a:pt x="16828" y="6222"/>
                    </a:lnTo>
                    <a:lnTo>
                      <a:pt x="17079" y="6222"/>
                    </a:lnTo>
                    <a:lnTo>
                      <a:pt x="17330" y="5987"/>
                    </a:lnTo>
                    <a:lnTo>
                      <a:pt x="17330" y="5870"/>
                    </a:lnTo>
                    <a:lnTo>
                      <a:pt x="17581" y="5635"/>
                    </a:lnTo>
                    <a:lnTo>
                      <a:pt x="17581" y="1526"/>
                    </a:lnTo>
                    <a:lnTo>
                      <a:pt x="17330" y="1291"/>
                    </a:lnTo>
                    <a:lnTo>
                      <a:pt x="17330" y="1174"/>
                    </a:lnTo>
                    <a:lnTo>
                      <a:pt x="17079" y="1057"/>
                    </a:lnTo>
                    <a:lnTo>
                      <a:pt x="16828" y="939"/>
                    </a:lnTo>
                    <a:lnTo>
                      <a:pt x="16577" y="822"/>
                    </a:lnTo>
                    <a:lnTo>
                      <a:pt x="16326" y="704"/>
                    </a:lnTo>
                    <a:lnTo>
                      <a:pt x="16074" y="704"/>
                    </a:lnTo>
                    <a:lnTo>
                      <a:pt x="15572" y="587"/>
                    </a:lnTo>
                    <a:lnTo>
                      <a:pt x="6028" y="587"/>
                    </a:lnTo>
                    <a:lnTo>
                      <a:pt x="5526" y="704"/>
                    </a:lnTo>
                    <a:lnTo>
                      <a:pt x="5274" y="704"/>
                    </a:lnTo>
                    <a:lnTo>
                      <a:pt x="5023" y="822"/>
                    </a:lnTo>
                    <a:lnTo>
                      <a:pt x="4772" y="939"/>
                    </a:lnTo>
                    <a:lnTo>
                      <a:pt x="4521" y="1057"/>
                    </a:lnTo>
                    <a:lnTo>
                      <a:pt x="4270" y="1174"/>
                    </a:lnTo>
                    <a:lnTo>
                      <a:pt x="4270" y="1291"/>
                    </a:lnTo>
                    <a:lnTo>
                      <a:pt x="4019" y="1526"/>
                    </a:lnTo>
                    <a:lnTo>
                      <a:pt x="4019" y="5635"/>
                    </a:lnTo>
                    <a:lnTo>
                      <a:pt x="4270" y="5870"/>
                    </a:lnTo>
                    <a:lnTo>
                      <a:pt x="4270" y="5987"/>
                    </a:lnTo>
                    <a:lnTo>
                      <a:pt x="4521" y="6222"/>
                    </a:lnTo>
                    <a:lnTo>
                      <a:pt x="4772" y="6222"/>
                    </a:lnTo>
                    <a:lnTo>
                      <a:pt x="5023" y="6339"/>
                    </a:lnTo>
                    <a:lnTo>
                      <a:pt x="5274" y="6457"/>
                    </a:lnTo>
                    <a:lnTo>
                      <a:pt x="5526" y="6574"/>
                    </a:lnTo>
                    <a:lnTo>
                      <a:pt x="6028" y="6574"/>
                    </a:lnTo>
                    <a:close/>
                  </a:path>
                  <a:path w="21600" h="21600" extrusionOk="0">
                    <a:moveTo>
                      <a:pt x="6028" y="13617"/>
                    </a:moveTo>
                    <a:lnTo>
                      <a:pt x="15572" y="13617"/>
                    </a:lnTo>
                    <a:lnTo>
                      <a:pt x="16074" y="13617"/>
                    </a:lnTo>
                    <a:lnTo>
                      <a:pt x="16326" y="13617"/>
                    </a:lnTo>
                    <a:lnTo>
                      <a:pt x="16577" y="13500"/>
                    </a:lnTo>
                    <a:lnTo>
                      <a:pt x="16828" y="13383"/>
                    </a:lnTo>
                    <a:lnTo>
                      <a:pt x="17079" y="13265"/>
                    </a:lnTo>
                    <a:lnTo>
                      <a:pt x="17330" y="13148"/>
                    </a:lnTo>
                    <a:lnTo>
                      <a:pt x="17330" y="12913"/>
                    </a:lnTo>
                    <a:lnTo>
                      <a:pt x="17581" y="12796"/>
                    </a:lnTo>
                    <a:lnTo>
                      <a:pt x="17581" y="8687"/>
                    </a:lnTo>
                    <a:lnTo>
                      <a:pt x="17330" y="8452"/>
                    </a:lnTo>
                    <a:lnTo>
                      <a:pt x="17330" y="8335"/>
                    </a:lnTo>
                    <a:lnTo>
                      <a:pt x="17079" y="8217"/>
                    </a:lnTo>
                    <a:lnTo>
                      <a:pt x="16828" y="7983"/>
                    </a:lnTo>
                    <a:lnTo>
                      <a:pt x="16577" y="7983"/>
                    </a:lnTo>
                    <a:lnTo>
                      <a:pt x="16326" y="7865"/>
                    </a:lnTo>
                    <a:lnTo>
                      <a:pt x="16074" y="7865"/>
                    </a:lnTo>
                    <a:lnTo>
                      <a:pt x="15572" y="7748"/>
                    </a:lnTo>
                    <a:lnTo>
                      <a:pt x="6028" y="7748"/>
                    </a:lnTo>
                    <a:lnTo>
                      <a:pt x="5526" y="7865"/>
                    </a:lnTo>
                    <a:lnTo>
                      <a:pt x="5274" y="7865"/>
                    </a:lnTo>
                    <a:lnTo>
                      <a:pt x="5023" y="7983"/>
                    </a:lnTo>
                    <a:lnTo>
                      <a:pt x="4772" y="7983"/>
                    </a:lnTo>
                    <a:lnTo>
                      <a:pt x="4521" y="8217"/>
                    </a:lnTo>
                    <a:lnTo>
                      <a:pt x="4270" y="8335"/>
                    </a:lnTo>
                    <a:lnTo>
                      <a:pt x="4270" y="8452"/>
                    </a:lnTo>
                    <a:lnTo>
                      <a:pt x="4019" y="8687"/>
                    </a:lnTo>
                    <a:lnTo>
                      <a:pt x="4019" y="12796"/>
                    </a:lnTo>
                    <a:lnTo>
                      <a:pt x="4270" y="12913"/>
                    </a:lnTo>
                    <a:lnTo>
                      <a:pt x="4270" y="13148"/>
                    </a:lnTo>
                    <a:lnTo>
                      <a:pt x="4521" y="13265"/>
                    </a:lnTo>
                    <a:lnTo>
                      <a:pt x="4772" y="13383"/>
                    </a:lnTo>
                    <a:lnTo>
                      <a:pt x="5023" y="13500"/>
                    </a:lnTo>
                    <a:lnTo>
                      <a:pt x="5274" y="13617"/>
                    </a:lnTo>
                    <a:lnTo>
                      <a:pt x="5526" y="13617"/>
                    </a:lnTo>
                    <a:lnTo>
                      <a:pt x="6028" y="13617"/>
                    </a:lnTo>
                    <a:close/>
                  </a:path>
                  <a:path w="21600" h="21600" extrusionOk="0">
                    <a:moveTo>
                      <a:pt x="6028" y="20778"/>
                    </a:moveTo>
                    <a:lnTo>
                      <a:pt x="15572" y="20778"/>
                    </a:lnTo>
                    <a:lnTo>
                      <a:pt x="16074" y="20778"/>
                    </a:lnTo>
                    <a:lnTo>
                      <a:pt x="16326" y="20661"/>
                    </a:lnTo>
                    <a:lnTo>
                      <a:pt x="16577" y="20661"/>
                    </a:lnTo>
                    <a:lnTo>
                      <a:pt x="16828" y="20543"/>
                    </a:lnTo>
                    <a:lnTo>
                      <a:pt x="17079" y="20426"/>
                    </a:lnTo>
                    <a:lnTo>
                      <a:pt x="17330" y="20309"/>
                    </a:lnTo>
                    <a:lnTo>
                      <a:pt x="17330" y="20074"/>
                    </a:lnTo>
                    <a:lnTo>
                      <a:pt x="17581" y="19957"/>
                    </a:lnTo>
                    <a:lnTo>
                      <a:pt x="17581" y="15730"/>
                    </a:lnTo>
                    <a:lnTo>
                      <a:pt x="17330" y="15613"/>
                    </a:lnTo>
                    <a:lnTo>
                      <a:pt x="17330" y="15378"/>
                    </a:lnTo>
                    <a:lnTo>
                      <a:pt x="17079" y="15378"/>
                    </a:lnTo>
                    <a:lnTo>
                      <a:pt x="16828" y="15143"/>
                    </a:lnTo>
                    <a:lnTo>
                      <a:pt x="16577" y="15026"/>
                    </a:lnTo>
                    <a:lnTo>
                      <a:pt x="16326" y="15026"/>
                    </a:lnTo>
                    <a:lnTo>
                      <a:pt x="16074" y="15026"/>
                    </a:lnTo>
                    <a:lnTo>
                      <a:pt x="15572" y="14909"/>
                    </a:lnTo>
                    <a:lnTo>
                      <a:pt x="6028" y="14909"/>
                    </a:lnTo>
                    <a:lnTo>
                      <a:pt x="5526" y="15026"/>
                    </a:lnTo>
                    <a:lnTo>
                      <a:pt x="5274" y="15026"/>
                    </a:lnTo>
                    <a:lnTo>
                      <a:pt x="5023" y="15026"/>
                    </a:lnTo>
                    <a:lnTo>
                      <a:pt x="4772" y="15143"/>
                    </a:lnTo>
                    <a:lnTo>
                      <a:pt x="4521" y="15378"/>
                    </a:lnTo>
                    <a:lnTo>
                      <a:pt x="4270" y="15378"/>
                    </a:lnTo>
                    <a:lnTo>
                      <a:pt x="4270" y="15613"/>
                    </a:lnTo>
                    <a:lnTo>
                      <a:pt x="4019" y="15730"/>
                    </a:lnTo>
                    <a:lnTo>
                      <a:pt x="4019" y="19957"/>
                    </a:lnTo>
                    <a:lnTo>
                      <a:pt x="4270" y="20074"/>
                    </a:lnTo>
                    <a:lnTo>
                      <a:pt x="4270" y="20309"/>
                    </a:lnTo>
                    <a:lnTo>
                      <a:pt x="4521" y="20426"/>
                    </a:lnTo>
                    <a:lnTo>
                      <a:pt x="4772" y="20543"/>
                    </a:lnTo>
                    <a:lnTo>
                      <a:pt x="5023" y="20661"/>
                    </a:lnTo>
                    <a:lnTo>
                      <a:pt x="5274" y="20661"/>
                    </a:lnTo>
                    <a:lnTo>
                      <a:pt x="5526" y="20778"/>
                    </a:lnTo>
                    <a:lnTo>
                      <a:pt x="6028" y="20778"/>
                    </a:lnTo>
                    <a:close/>
                  </a:path>
                  <a:path w="21600" h="21600" extrusionOk="0">
                    <a:moveTo>
                      <a:pt x="753" y="1291"/>
                    </a:moveTo>
                    <a:lnTo>
                      <a:pt x="2260" y="1291"/>
                    </a:lnTo>
                    <a:lnTo>
                      <a:pt x="2260" y="235"/>
                    </a:lnTo>
                    <a:lnTo>
                      <a:pt x="753" y="235"/>
                    </a:lnTo>
                    <a:lnTo>
                      <a:pt x="753" y="1291"/>
                    </a:lnTo>
                    <a:close/>
                  </a:path>
                  <a:path w="21600" h="21600" extrusionOk="0">
                    <a:moveTo>
                      <a:pt x="753" y="2700"/>
                    </a:moveTo>
                    <a:lnTo>
                      <a:pt x="2260" y="2700"/>
                    </a:lnTo>
                    <a:lnTo>
                      <a:pt x="2260" y="1643"/>
                    </a:lnTo>
                    <a:lnTo>
                      <a:pt x="753" y="1643"/>
                    </a:lnTo>
                    <a:lnTo>
                      <a:pt x="753" y="2700"/>
                    </a:lnTo>
                    <a:close/>
                  </a:path>
                  <a:path w="21600" h="21600" extrusionOk="0">
                    <a:moveTo>
                      <a:pt x="753" y="4109"/>
                    </a:moveTo>
                    <a:lnTo>
                      <a:pt x="2260" y="4109"/>
                    </a:lnTo>
                    <a:lnTo>
                      <a:pt x="2260" y="3052"/>
                    </a:lnTo>
                    <a:lnTo>
                      <a:pt x="753" y="3052"/>
                    </a:lnTo>
                    <a:lnTo>
                      <a:pt x="753" y="4109"/>
                    </a:lnTo>
                    <a:close/>
                  </a:path>
                  <a:path w="21600" h="21600" extrusionOk="0">
                    <a:moveTo>
                      <a:pt x="753" y="5517"/>
                    </a:moveTo>
                    <a:lnTo>
                      <a:pt x="2260" y="5517"/>
                    </a:lnTo>
                    <a:lnTo>
                      <a:pt x="2260" y="4461"/>
                    </a:lnTo>
                    <a:lnTo>
                      <a:pt x="753" y="4461"/>
                    </a:lnTo>
                    <a:lnTo>
                      <a:pt x="753" y="5517"/>
                    </a:lnTo>
                    <a:close/>
                  </a:path>
                  <a:path w="21600" h="21600" extrusionOk="0">
                    <a:moveTo>
                      <a:pt x="753" y="6926"/>
                    </a:moveTo>
                    <a:lnTo>
                      <a:pt x="2260" y="6926"/>
                    </a:lnTo>
                    <a:lnTo>
                      <a:pt x="2260" y="5870"/>
                    </a:lnTo>
                    <a:lnTo>
                      <a:pt x="753" y="5870"/>
                    </a:lnTo>
                    <a:lnTo>
                      <a:pt x="753" y="6926"/>
                    </a:lnTo>
                    <a:close/>
                  </a:path>
                  <a:path w="21600" h="21600" extrusionOk="0">
                    <a:moveTo>
                      <a:pt x="753" y="8335"/>
                    </a:moveTo>
                    <a:lnTo>
                      <a:pt x="2260" y="8335"/>
                    </a:lnTo>
                    <a:lnTo>
                      <a:pt x="2260" y="7278"/>
                    </a:lnTo>
                    <a:lnTo>
                      <a:pt x="753" y="7278"/>
                    </a:lnTo>
                    <a:lnTo>
                      <a:pt x="753" y="8335"/>
                    </a:lnTo>
                    <a:close/>
                  </a:path>
                  <a:path w="21600" h="21600" extrusionOk="0">
                    <a:moveTo>
                      <a:pt x="753" y="9743"/>
                    </a:moveTo>
                    <a:lnTo>
                      <a:pt x="2260" y="9743"/>
                    </a:lnTo>
                    <a:lnTo>
                      <a:pt x="2260" y="8687"/>
                    </a:lnTo>
                    <a:lnTo>
                      <a:pt x="753" y="8687"/>
                    </a:lnTo>
                    <a:lnTo>
                      <a:pt x="753" y="9743"/>
                    </a:lnTo>
                    <a:close/>
                  </a:path>
                  <a:path w="21600" h="21600" extrusionOk="0">
                    <a:moveTo>
                      <a:pt x="753" y="11152"/>
                    </a:moveTo>
                    <a:lnTo>
                      <a:pt x="2260" y="11152"/>
                    </a:lnTo>
                    <a:lnTo>
                      <a:pt x="2260" y="10096"/>
                    </a:lnTo>
                    <a:lnTo>
                      <a:pt x="753" y="10096"/>
                    </a:lnTo>
                    <a:lnTo>
                      <a:pt x="753" y="11152"/>
                    </a:lnTo>
                    <a:close/>
                  </a:path>
                  <a:path w="21600" h="21600" extrusionOk="0">
                    <a:moveTo>
                      <a:pt x="753" y="12561"/>
                    </a:moveTo>
                    <a:lnTo>
                      <a:pt x="2260" y="12561"/>
                    </a:lnTo>
                    <a:lnTo>
                      <a:pt x="2260" y="11504"/>
                    </a:lnTo>
                    <a:lnTo>
                      <a:pt x="753" y="11504"/>
                    </a:lnTo>
                    <a:lnTo>
                      <a:pt x="753" y="12561"/>
                    </a:lnTo>
                    <a:close/>
                  </a:path>
                  <a:path w="21600" h="21600" extrusionOk="0">
                    <a:moveTo>
                      <a:pt x="753" y="13970"/>
                    </a:moveTo>
                    <a:lnTo>
                      <a:pt x="2260" y="13970"/>
                    </a:lnTo>
                    <a:lnTo>
                      <a:pt x="2260" y="12913"/>
                    </a:lnTo>
                    <a:lnTo>
                      <a:pt x="753" y="12913"/>
                    </a:lnTo>
                    <a:lnTo>
                      <a:pt x="753" y="13970"/>
                    </a:lnTo>
                    <a:close/>
                  </a:path>
                  <a:path w="21600" h="21600" extrusionOk="0">
                    <a:moveTo>
                      <a:pt x="753" y="15378"/>
                    </a:moveTo>
                    <a:lnTo>
                      <a:pt x="2260" y="15378"/>
                    </a:lnTo>
                    <a:lnTo>
                      <a:pt x="2260" y="14322"/>
                    </a:lnTo>
                    <a:lnTo>
                      <a:pt x="753" y="14322"/>
                    </a:lnTo>
                    <a:lnTo>
                      <a:pt x="753" y="15378"/>
                    </a:lnTo>
                    <a:close/>
                  </a:path>
                  <a:path w="21600" h="21600" extrusionOk="0">
                    <a:moveTo>
                      <a:pt x="753" y="16787"/>
                    </a:moveTo>
                    <a:lnTo>
                      <a:pt x="2260" y="16787"/>
                    </a:lnTo>
                    <a:lnTo>
                      <a:pt x="2260" y="15730"/>
                    </a:lnTo>
                    <a:lnTo>
                      <a:pt x="753" y="15730"/>
                    </a:lnTo>
                    <a:lnTo>
                      <a:pt x="753" y="16787"/>
                    </a:lnTo>
                    <a:close/>
                  </a:path>
                  <a:path w="21600" h="21600" extrusionOk="0">
                    <a:moveTo>
                      <a:pt x="753" y="18196"/>
                    </a:moveTo>
                    <a:lnTo>
                      <a:pt x="2260" y="18196"/>
                    </a:lnTo>
                    <a:lnTo>
                      <a:pt x="2260" y="17139"/>
                    </a:lnTo>
                    <a:lnTo>
                      <a:pt x="753" y="17139"/>
                    </a:lnTo>
                    <a:lnTo>
                      <a:pt x="753" y="18196"/>
                    </a:lnTo>
                    <a:close/>
                  </a:path>
                  <a:path w="21600" h="21600" extrusionOk="0">
                    <a:moveTo>
                      <a:pt x="753" y="19604"/>
                    </a:moveTo>
                    <a:lnTo>
                      <a:pt x="2260" y="19604"/>
                    </a:lnTo>
                    <a:lnTo>
                      <a:pt x="2260" y="18548"/>
                    </a:lnTo>
                    <a:lnTo>
                      <a:pt x="753" y="18548"/>
                    </a:lnTo>
                    <a:lnTo>
                      <a:pt x="753" y="19604"/>
                    </a:lnTo>
                    <a:close/>
                  </a:path>
                  <a:path w="21600" h="21600" extrusionOk="0">
                    <a:moveTo>
                      <a:pt x="753" y="21013"/>
                    </a:moveTo>
                    <a:lnTo>
                      <a:pt x="2260" y="21013"/>
                    </a:lnTo>
                    <a:lnTo>
                      <a:pt x="2260" y="19957"/>
                    </a:lnTo>
                    <a:lnTo>
                      <a:pt x="753" y="19957"/>
                    </a:lnTo>
                    <a:lnTo>
                      <a:pt x="753" y="21013"/>
                    </a:lnTo>
                    <a:close/>
                  </a:path>
                  <a:path w="21600" h="21600" extrusionOk="0">
                    <a:moveTo>
                      <a:pt x="19340" y="1409"/>
                    </a:moveTo>
                    <a:lnTo>
                      <a:pt x="20595" y="1409"/>
                    </a:lnTo>
                    <a:lnTo>
                      <a:pt x="20595" y="352"/>
                    </a:lnTo>
                    <a:lnTo>
                      <a:pt x="19340" y="352"/>
                    </a:lnTo>
                    <a:lnTo>
                      <a:pt x="19340" y="1409"/>
                    </a:lnTo>
                    <a:close/>
                  </a:path>
                  <a:path w="21600" h="21600" extrusionOk="0">
                    <a:moveTo>
                      <a:pt x="19340" y="2700"/>
                    </a:moveTo>
                    <a:lnTo>
                      <a:pt x="20595" y="2700"/>
                    </a:lnTo>
                    <a:lnTo>
                      <a:pt x="20595" y="1643"/>
                    </a:lnTo>
                    <a:lnTo>
                      <a:pt x="19340" y="1643"/>
                    </a:lnTo>
                    <a:lnTo>
                      <a:pt x="19340" y="2700"/>
                    </a:lnTo>
                    <a:close/>
                  </a:path>
                  <a:path w="21600" h="21600" extrusionOk="0">
                    <a:moveTo>
                      <a:pt x="19340" y="4109"/>
                    </a:moveTo>
                    <a:lnTo>
                      <a:pt x="20595" y="4109"/>
                    </a:lnTo>
                    <a:lnTo>
                      <a:pt x="20595" y="3052"/>
                    </a:lnTo>
                    <a:lnTo>
                      <a:pt x="19340" y="3052"/>
                    </a:lnTo>
                    <a:lnTo>
                      <a:pt x="19340" y="4109"/>
                    </a:lnTo>
                    <a:close/>
                  </a:path>
                  <a:path w="21600" h="21600" extrusionOk="0">
                    <a:moveTo>
                      <a:pt x="19340" y="5517"/>
                    </a:moveTo>
                    <a:lnTo>
                      <a:pt x="20595" y="5517"/>
                    </a:lnTo>
                    <a:lnTo>
                      <a:pt x="20595" y="4461"/>
                    </a:lnTo>
                    <a:lnTo>
                      <a:pt x="19340" y="4461"/>
                    </a:lnTo>
                    <a:lnTo>
                      <a:pt x="19340" y="5517"/>
                    </a:lnTo>
                    <a:close/>
                  </a:path>
                  <a:path w="21600" h="21600" extrusionOk="0">
                    <a:moveTo>
                      <a:pt x="19340" y="6926"/>
                    </a:moveTo>
                    <a:lnTo>
                      <a:pt x="20595" y="6926"/>
                    </a:lnTo>
                    <a:lnTo>
                      <a:pt x="20595" y="5870"/>
                    </a:lnTo>
                    <a:lnTo>
                      <a:pt x="19340" y="5870"/>
                    </a:lnTo>
                    <a:lnTo>
                      <a:pt x="19340" y="6926"/>
                    </a:lnTo>
                    <a:close/>
                  </a:path>
                  <a:path w="21600" h="21600" extrusionOk="0">
                    <a:moveTo>
                      <a:pt x="19340" y="8335"/>
                    </a:moveTo>
                    <a:lnTo>
                      <a:pt x="20595" y="8335"/>
                    </a:lnTo>
                    <a:lnTo>
                      <a:pt x="20595" y="7278"/>
                    </a:lnTo>
                    <a:lnTo>
                      <a:pt x="19340" y="7278"/>
                    </a:lnTo>
                    <a:lnTo>
                      <a:pt x="19340" y="8335"/>
                    </a:lnTo>
                    <a:close/>
                  </a:path>
                  <a:path w="21600" h="21600" extrusionOk="0">
                    <a:moveTo>
                      <a:pt x="19340" y="9743"/>
                    </a:moveTo>
                    <a:lnTo>
                      <a:pt x="20595" y="9743"/>
                    </a:lnTo>
                    <a:lnTo>
                      <a:pt x="20595" y="8687"/>
                    </a:lnTo>
                    <a:lnTo>
                      <a:pt x="19340" y="8687"/>
                    </a:lnTo>
                    <a:lnTo>
                      <a:pt x="19340" y="9743"/>
                    </a:lnTo>
                    <a:close/>
                  </a:path>
                  <a:path w="21600" h="21600" extrusionOk="0">
                    <a:moveTo>
                      <a:pt x="19340" y="11152"/>
                    </a:moveTo>
                    <a:lnTo>
                      <a:pt x="20595" y="11152"/>
                    </a:lnTo>
                    <a:lnTo>
                      <a:pt x="20595" y="10096"/>
                    </a:lnTo>
                    <a:lnTo>
                      <a:pt x="19340" y="10096"/>
                    </a:lnTo>
                    <a:lnTo>
                      <a:pt x="19340" y="11152"/>
                    </a:lnTo>
                    <a:close/>
                  </a:path>
                  <a:path w="21600" h="21600" extrusionOk="0">
                    <a:moveTo>
                      <a:pt x="19340" y="12561"/>
                    </a:moveTo>
                    <a:lnTo>
                      <a:pt x="20595" y="12561"/>
                    </a:lnTo>
                    <a:lnTo>
                      <a:pt x="20595" y="11504"/>
                    </a:lnTo>
                    <a:lnTo>
                      <a:pt x="19340" y="11504"/>
                    </a:lnTo>
                    <a:lnTo>
                      <a:pt x="19340" y="12561"/>
                    </a:lnTo>
                    <a:close/>
                  </a:path>
                  <a:path w="21600" h="21600" extrusionOk="0">
                    <a:moveTo>
                      <a:pt x="19340" y="13970"/>
                    </a:moveTo>
                    <a:lnTo>
                      <a:pt x="20595" y="13970"/>
                    </a:lnTo>
                    <a:lnTo>
                      <a:pt x="20595" y="12913"/>
                    </a:lnTo>
                    <a:lnTo>
                      <a:pt x="19340" y="12913"/>
                    </a:lnTo>
                    <a:lnTo>
                      <a:pt x="19340" y="13970"/>
                    </a:lnTo>
                    <a:close/>
                  </a:path>
                  <a:path w="21600" h="21600" extrusionOk="0">
                    <a:moveTo>
                      <a:pt x="19340" y="15378"/>
                    </a:moveTo>
                    <a:lnTo>
                      <a:pt x="20595" y="15378"/>
                    </a:lnTo>
                    <a:lnTo>
                      <a:pt x="20595" y="14322"/>
                    </a:lnTo>
                    <a:lnTo>
                      <a:pt x="19340" y="14322"/>
                    </a:lnTo>
                    <a:lnTo>
                      <a:pt x="19340" y="15378"/>
                    </a:lnTo>
                    <a:close/>
                  </a:path>
                  <a:path w="21600" h="21600" extrusionOk="0">
                    <a:moveTo>
                      <a:pt x="19340" y="16787"/>
                    </a:moveTo>
                    <a:lnTo>
                      <a:pt x="20595" y="16787"/>
                    </a:lnTo>
                    <a:lnTo>
                      <a:pt x="20595" y="15730"/>
                    </a:lnTo>
                    <a:lnTo>
                      <a:pt x="19340" y="15730"/>
                    </a:lnTo>
                    <a:lnTo>
                      <a:pt x="19340" y="16787"/>
                    </a:lnTo>
                    <a:close/>
                  </a:path>
                  <a:path w="21600" h="21600" extrusionOk="0">
                    <a:moveTo>
                      <a:pt x="19340" y="18196"/>
                    </a:moveTo>
                    <a:lnTo>
                      <a:pt x="20595" y="18196"/>
                    </a:lnTo>
                    <a:lnTo>
                      <a:pt x="20595" y="17139"/>
                    </a:lnTo>
                    <a:lnTo>
                      <a:pt x="19340" y="17139"/>
                    </a:lnTo>
                    <a:lnTo>
                      <a:pt x="19340" y="18196"/>
                    </a:lnTo>
                    <a:close/>
                  </a:path>
                  <a:path w="21600" h="21600" extrusionOk="0">
                    <a:moveTo>
                      <a:pt x="19340" y="19604"/>
                    </a:moveTo>
                    <a:lnTo>
                      <a:pt x="20595" y="19604"/>
                    </a:lnTo>
                    <a:lnTo>
                      <a:pt x="20595" y="18548"/>
                    </a:lnTo>
                    <a:lnTo>
                      <a:pt x="19340" y="18548"/>
                    </a:lnTo>
                    <a:lnTo>
                      <a:pt x="19340" y="19604"/>
                    </a:lnTo>
                    <a:close/>
                  </a:path>
                  <a:path w="21600" h="21600" extrusionOk="0">
                    <a:moveTo>
                      <a:pt x="19340" y="21013"/>
                    </a:moveTo>
                    <a:lnTo>
                      <a:pt x="20595" y="21013"/>
                    </a:lnTo>
                    <a:lnTo>
                      <a:pt x="20595" y="19957"/>
                    </a:lnTo>
                    <a:lnTo>
                      <a:pt x="19340" y="19957"/>
                    </a:lnTo>
                    <a:lnTo>
                      <a:pt x="19340" y="21013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ilm"/>
              <p:cNvSpPr>
                <a:spLocks noEditPoints="1" noChangeArrowheads="1"/>
              </p:cNvSpPr>
              <p:nvPr/>
            </p:nvSpPr>
            <p:spPr bwMode="auto">
              <a:xfrm>
                <a:off x="137844" y="4033951"/>
                <a:ext cx="1360680" cy="2352827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4960 w 21600"/>
                  <a:gd name="T17" fmla="*/ 8129 h 21600"/>
                  <a:gd name="T18" fmla="*/ 17079 w 21600"/>
                  <a:gd name="T19" fmla="*/ 1342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  <a:path w="21600" h="21600" extrusionOk="0">
                    <a:moveTo>
                      <a:pt x="3014" y="21600"/>
                    </a:moveTo>
                    <a:lnTo>
                      <a:pt x="3014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3014" y="21600"/>
                    </a:lnTo>
                    <a:close/>
                  </a:path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18586" y="0"/>
                    </a:lnTo>
                    <a:lnTo>
                      <a:pt x="18586" y="21600"/>
                    </a:lnTo>
                    <a:lnTo>
                      <a:pt x="21600" y="21600"/>
                    </a:lnTo>
                    <a:close/>
                  </a:path>
                  <a:path w="21600" h="21600" extrusionOk="0">
                    <a:moveTo>
                      <a:pt x="6028" y="6574"/>
                    </a:moveTo>
                    <a:lnTo>
                      <a:pt x="15572" y="6574"/>
                    </a:lnTo>
                    <a:lnTo>
                      <a:pt x="16074" y="6574"/>
                    </a:lnTo>
                    <a:lnTo>
                      <a:pt x="16326" y="6457"/>
                    </a:lnTo>
                    <a:lnTo>
                      <a:pt x="16577" y="6339"/>
                    </a:lnTo>
                    <a:lnTo>
                      <a:pt x="16828" y="6222"/>
                    </a:lnTo>
                    <a:lnTo>
                      <a:pt x="17079" y="6222"/>
                    </a:lnTo>
                    <a:lnTo>
                      <a:pt x="17330" y="5987"/>
                    </a:lnTo>
                    <a:lnTo>
                      <a:pt x="17330" y="5870"/>
                    </a:lnTo>
                    <a:lnTo>
                      <a:pt x="17581" y="5635"/>
                    </a:lnTo>
                    <a:lnTo>
                      <a:pt x="17581" y="1526"/>
                    </a:lnTo>
                    <a:lnTo>
                      <a:pt x="17330" y="1291"/>
                    </a:lnTo>
                    <a:lnTo>
                      <a:pt x="17330" y="1174"/>
                    </a:lnTo>
                    <a:lnTo>
                      <a:pt x="17079" y="1057"/>
                    </a:lnTo>
                    <a:lnTo>
                      <a:pt x="16828" y="939"/>
                    </a:lnTo>
                    <a:lnTo>
                      <a:pt x="16577" y="822"/>
                    </a:lnTo>
                    <a:lnTo>
                      <a:pt x="16326" y="704"/>
                    </a:lnTo>
                    <a:lnTo>
                      <a:pt x="16074" y="704"/>
                    </a:lnTo>
                    <a:lnTo>
                      <a:pt x="15572" y="587"/>
                    </a:lnTo>
                    <a:lnTo>
                      <a:pt x="6028" y="587"/>
                    </a:lnTo>
                    <a:lnTo>
                      <a:pt x="5526" y="704"/>
                    </a:lnTo>
                    <a:lnTo>
                      <a:pt x="5274" y="704"/>
                    </a:lnTo>
                    <a:lnTo>
                      <a:pt x="5023" y="822"/>
                    </a:lnTo>
                    <a:lnTo>
                      <a:pt x="4772" y="939"/>
                    </a:lnTo>
                    <a:lnTo>
                      <a:pt x="4521" y="1057"/>
                    </a:lnTo>
                    <a:lnTo>
                      <a:pt x="4270" y="1174"/>
                    </a:lnTo>
                    <a:lnTo>
                      <a:pt x="4270" y="1291"/>
                    </a:lnTo>
                    <a:lnTo>
                      <a:pt x="4019" y="1526"/>
                    </a:lnTo>
                    <a:lnTo>
                      <a:pt x="4019" y="5635"/>
                    </a:lnTo>
                    <a:lnTo>
                      <a:pt x="4270" y="5870"/>
                    </a:lnTo>
                    <a:lnTo>
                      <a:pt x="4270" y="5987"/>
                    </a:lnTo>
                    <a:lnTo>
                      <a:pt x="4521" y="6222"/>
                    </a:lnTo>
                    <a:lnTo>
                      <a:pt x="4772" y="6222"/>
                    </a:lnTo>
                    <a:lnTo>
                      <a:pt x="5023" y="6339"/>
                    </a:lnTo>
                    <a:lnTo>
                      <a:pt x="5274" y="6457"/>
                    </a:lnTo>
                    <a:lnTo>
                      <a:pt x="5526" y="6574"/>
                    </a:lnTo>
                    <a:lnTo>
                      <a:pt x="6028" y="6574"/>
                    </a:lnTo>
                    <a:close/>
                  </a:path>
                  <a:path w="21600" h="21600" extrusionOk="0">
                    <a:moveTo>
                      <a:pt x="6028" y="13617"/>
                    </a:moveTo>
                    <a:lnTo>
                      <a:pt x="15572" y="13617"/>
                    </a:lnTo>
                    <a:lnTo>
                      <a:pt x="16074" y="13617"/>
                    </a:lnTo>
                    <a:lnTo>
                      <a:pt x="16326" y="13617"/>
                    </a:lnTo>
                    <a:lnTo>
                      <a:pt x="16577" y="13500"/>
                    </a:lnTo>
                    <a:lnTo>
                      <a:pt x="16828" y="13383"/>
                    </a:lnTo>
                    <a:lnTo>
                      <a:pt x="17079" y="13265"/>
                    </a:lnTo>
                    <a:lnTo>
                      <a:pt x="17330" y="13148"/>
                    </a:lnTo>
                    <a:lnTo>
                      <a:pt x="17330" y="12913"/>
                    </a:lnTo>
                    <a:lnTo>
                      <a:pt x="17581" y="12796"/>
                    </a:lnTo>
                    <a:lnTo>
                      <a:pt x="17581" y="8687"/>
                    </a:lnTo>
                    <a:lnTo>
                      <a:pt x="17330" y="8452"/>
                    </a:lnTo>
                    <a:lnTo>
                      <a:pt x="17330" y="8335"/>
                    </a:lnTo>
                    <a:lnTo>
                      <a:pt x="17079" y="8217"/>
                    </a:lnTo>
                    <a:lnTo>
                      <a:pt x="16828" y="7983"/>
                    </a:lnTo>
                    <a:lnTo>
                      <a:pt x="16577" y="7983"/>
                    </a:lnTo>
                    <a:lnTo>
                      <a:pt x="16326" y="7865"/>
                    </a:lnTo>
                    <a:lnTo>
                      <a:pt x="16074" y="7865"/>
                    </a:lnTo>
                    <a:lnTo>
                      <a:pt x="15572" y="7748"/>
                    </a:lnTo>
                    <a:lnTo>
                      <a:pt x="6028" y="7748"/>
                    </a:lnTo>
                    <a:lnTo>
                      <a:pt x="5526" y="7865"/>
                    </a:lnTo>
                    <a:lnTo>
                      <a:pt x="5274" y="7865"/>
                    </a:lnTo>
                    <a:lnTo>
                      <a:pt x="5023" y="7983"/>
                    </a:lnTo>
                    <a:lnTo>
                      <a:pt x="4772" y="7983"/>
                    </a:lnTo>
                    <a:lnTo>
                      <a:pt x="4521" y="8217"/>
                    </a:lnTo>
                    <a:lnTo>
                      <a:pt x="4270" y="8335"/>
                    </a:lnTo>
                    <a:lnTo>
                      <a:pt x="4270" y="8452"/>
                    </a:lnTo>
                    <a:lnTo>
                      <a:pt x="4019" y="8687"/>
                    </a:lnTo>
                    <a:lnTo>
                      <a:pt x="4019" y="12796"/>
                    </a:lnTo>
                    <a:lnTo>
                      <a:pt x="4270" y="12913"/>
                    </a:lnTo>
                    <a:lnTo>
                      <a:pt x="4270" y="13148"/>
                    </a:lnTo>
                    <a:lnTo>
                      <a:pt x="4521" y="13265"/>
                    </a:lnTo>
                    <a:lnTo>
                      <a:pt x="4772" y="13383"/>
                    </a:lnTo>
                    <a:lnTo>
                      <a:pt x="5023" y="13500"/>
                    </a:lnTo>
                    <a:lnTo>
                      <a:pt x="5274" y="13617"/>
                    </a:lnTo>
                    <a:lnTo>
                      <a:pt x="5526" y="13617"/>
                    </a:lnTo>
                    <a:lnTo>
                      <a:pt x="6028" y="13617"/>
                    </a:lnTo>
                    <a:close/>
                  </a:path>
                  <a:path w="21600" h="21600" extrusionOk="0">
                    <a:moveTo>
                      <a:pt x="6028" y="20778"/>
                    </a:moveTo>
                    <a:lnTo>
                      <a:pt x="15572" y="20778"/>
                    </a:lnTo>
                    <a:lnTo>
                      <a:pt x="16074" y="20778"/>
                    </a:lnTo>
                    <a:lnTo>
                      <a:pt x="16326" y="20661"/>
                    </a:lnTo>
                    <a:lnTo>
                      <a:pt x="16577" y="20661"/>
                    </a:lnTo>
                    <a:lnTo>
                      <a:pt x="16828" y="20543"/>
                    </a:lnTo>
                    <a:lnTo>
                      <a:pt x="17079" y="20426"/>
                    </a:lnTo>
                    <a:lnTo>
                      <a:pt x="17330" y="20309"/>
                    </a:lnTo>
                    <a:lnTo>
                      <a:pt x="17330" y="20074"/>
                    </a:lnTo>
                    <a:lnTo>
                      <a:pt x="17581" y="19957"/>
                    </a:lnTo>
                    <a:lnTo>
                      <a:pt x="17581" y="15730"/>
                    </a:lnTo>
                    <a:lnTo>
                      <a:pt x="17330" y="15613"/>
                    </a:lnTo>
                    <a:lnTo>
                      <a:pt x="17330" y="15378"/>
                    </a:lnTo>
                    <a:lnTo>
                      <a:pt x="17079" y="15378"/>
                    </a:lnTo>
                    <a:lnTo>
                      <a:pt x="16828" y="15143"/>
                    </a:lnTo>
                    <a:lnTo>
                      <a:pt x="16577" y="15026"/>
                    </a:lnTo>
                    <a:lnTo>
                      <a:pt x="16326" y="15026"/>
                    </a:lnTo>
                    <a:lnTo>
                      <a:pt x="16074" y="15026"/>
                    </a:lnTo>
                    <a:lnTo>
                      <a:pt x="15572" y="14909"/>
                    </a:lnTo>
                    <a:lnTo>
                      <a:pt x="6028" y="14909"/>
                    </a:lnTo>
                    <a:lnTo>
                      <a:pt x="5526" y="15026"/>
                    </a:lnTo>
                    <a:lnTo>
                      <a:pt x="5274" y="15026"/>
                    </a:lnTo>
                    <a:lnTo>
                      <a:pt x="5023" y="15026"/>
                    </a:lnTo>
                    <a:lnTo>
                      <a:pt x="4772" y="15143"/>
                    </a:lnTo>
                    <a:lnTo>
                      <a:pt x="4521" y="15378"/>
                    </a:lnTo>
                    <a:lnTo>
                      <a:pt x="4270" y="15378"/>
                    </a:lnTo>
                    <a:lnTo>
                      <a:pt x="4270" y="15613"/>
                    </a:lnTo>
                    <a:lnTo>
                      <a:pt x="4019" y="15730"/>
                    </a:lnTo>
                    <a:lnTo>
                      <a:pt x="4019" y="19957"/>
                    </a:lnTo>
                    <a:lnTo>
                      <a:pt x="4270" y="20074"/>
                    </a:lnTo>
                    <a:lnTo>
                      <a:pt x="4270" y="20309"/>
                    </a:lnTo>
                    <a:lnTo>
                      <a:pt x="4521" y="20426"/>
                    </a:lnTo>
                    <a:lnTo>
                      <a:pt x="4772" y="20543"/>
                    </a:lnTo>
                    <a:lnTo>
                      <a:pt x="5023" y="20661"/>
                    </a:lnTo>
                    <a:lnTo>
                      <a:pt x="5274" y="20661"/>
                    </a:lnTo>
                    <a:lnTo>
                      <a:pt x="5526" y="20778"/>
                    </a:lnTo>
                    <a:lnTo>
                      <a:pt x="6028" y="20778"/>
                    </a:lnTo>
                    <a:close/>
                  </a:path>
                  <a:path w="21600" h="21600" extrusionOk="0">
                    <a:moveTo>
                      <a:pt x="753" y="1291"/>
                    </a:moveTo>
                    <a:lnTo>
                      <a:pt x="2260" y="1291"/>
                    </a:lnTo>
                    <a:lnTo>
                      <a:pt x="2260" y="235"/>
                    </a:lnTo>
                    <a:lnTo>
                      <a:pt x="753" y="235"/>
                    </a:lnTo>
                    <a:lnTo>
                      <a:pt x="753" y="1291"/>
                    </a:lnTo>
                    <a:close/>
                  </a:path>
                  <a:path w="21600" h="21600" extrusionOk="0">
                    <a:moveTo>
                      <a:pt x="753" y="2700"/>
                    </a:moveTo>
                    <a:lnTo>
                      <a:pt x="2260" y="2700"/>
                    </a:lnTo>
                    <a:lnTo>
                      <a:pt x="2260" y="1643"/>
                    </a:lnTo>
                    <a:lnTo>
                      <a:pt x="753" y="1643"/>
                    </a:lnTo>
                    <a:lnTo>
                      <a:pt x="753" y="2700"/>
                    </a:lnTo>
                    <a:close/>
                  </a:path>
                  <a:path w="21600" h="21600" extrusionOk="0">
                    <a:moveTo>
                      <a:pt x="753" y="4109"/>
                    </a:moveTo>
                    <a:lnTo>
                      <a:pt x="2260" y="4109"/>
                    </a:lnTo>
                    <a:lnTo>
                      <a:pt x="2260" y="3052"/>
                    </a:lnTo>
                    <a:lnTo>
                      <a:pt x="753" y="3052"/>
                    </a:lnTo>
                    <a:lnTo>
                      <a:pt x="753" y="4109"/>
                    </a:lnTo>
                    <a:close/>
                  </a:path>
                  <a:path w="21600" h="21600" extrusionOk="0">
                    <a:moveTo>
                      <a:pt x="753" y="5517"/>
                    </a:moveTo>
                    <a:lnTo>
                      <a:pt x="2260" y="5517"/>
                    </a:lnTo>
                    <a:lnTo>
                      <a:pt x="2260" y="4461"/>
                    </a:lnTo>
                    <a:lnTo>
                      <a:pt x="753" y="4461"/>
                    </a:lnTo>
                    <a:lnTo>
                      <a:pt x="753" y="5517"/>
                    </a:lnTo>
                    <a:close/>
                  </a:path>
                  <a:path w="21600" h="21600" extrusionOk="0">
                    <a:moveTo>
                      <a:pt x="753" y="6926"/>
                    </a:moveTo>
                    <a:lnTo>
                      <a:pt x="2260" y="6926"/>
                    </a:lnTo>
                    <a:lnTo>
                      <a:pt x="2260" y="5870"/>
                    </a:lnTo>
                    <a:lnTo>
                      <a:pt x="753" y="5870"/>
                    </a:lnTo>
                    <a:lnTo>
                      <a:pt x="753" y="6926"/>
                    </a:lnTo>
                    <a:close/>
                  </a:path>
                  <a:path w="21600" h="21600" extrusionOk="0">
                    <a:moveTo>
                      <a:pt x="753" y="8335"/>
                    </a:moveTo>
                    <a:lnTo>
                      <a:pt x="2260" y="8335"/>
                    </a:lnTo>
                    <a:lnTo>
                      <a:pt x="2260" y="7278"/>
                    </a:lnTo>
                    <a:lnTo>
                      <a:pt x="753" y="7278"/>
                    </a:lnTo>
                    <a:lnTo>
                      <a:pt x="753" y="8335"/>
                    </a:lnTo>
                    <a:close/>
                  </a:path>
                  <a:path w="21600" h="21600" extrusionOk="0">
                    <a:moveTo>
                      <a:pt x="753" y="9743"/>
                    </a:moveTo>
                    <a:lnTo>
                      <a:pt x="2260" y="9743"/>
                    </a:lnTo>
                    <a:lnTo>
                      <a:pt x="2260" y="8687"/>
                    </a:lnTo>
                    <a:lnTo>
                      <a:pt x="753" y="8687"/>
                    </a:lnTo>
                    <a:lnTo>
                      <a:pt x="753" y="9743"/>
                    </a:lnTo>
                    <a:close/>
                  </a:path>
                  <a:path w="21600" h="21600" extrusionOk="0">
                    <a:moveTo>
                      <a:pt x="753" y="11152"/>
                    </a:moveTo>
                    <a:lnTo>
                      <a:pt x="2260" y="11152"/>
                    </a:lnTo>
                    <a:lnTo>
                      <a:pt x="2260" y="10096"/>
                    </a:lnTo>
                    <a:lnTo>
                      <a:pt x="753" y="10096"/>
                    </a:lnTo>
                    <a:lnTo>
                      <a:pt x="753" y="11152"/>
                    </a:lnTo>
                    <a:close/>
                  </a:path>
                  <a:path w="21600" h="21600" extrusionOk="0">
                    <a:moveTo>
                      <a:pt x="753" y="12561"/>
                    </a:moveTo>
                    <a:lnTo>
                      <a:pt x="2260" y="12561"/>
                    </a:lnTo>
                    <a:lnTo>
                      <a:pt x="2260" y="11504"/>
                    </a:lnTo>
                    <a:lnTo>
                      <a:pt x="753" y="11504"/>
                    </a:lnTo>
                    <a:lnTo>
                      <a:pt x="753" y="12561"/>
                    </a:lnTo>
                    <a:close/>
                  </a:path>
                  <a:path w="21600" h="21600" extrusionOk="0">
                    <a:moveTo>
                      <a:pt x="753" y="13970"/>
                    </a:moveTo>
                    <a:lnTo>
                      <a:pt x="2260" y="13970"/>
                    </a:lnTo>
                    <a:lnTo>
                      <a:pt x="2260" y="12913"/>
                    </a:lnTo>
                    <a:lnTo>
                      <a:pt x="753" y="12913"/>
                    </a:lnTo>
                    <a:lnTo>
                      <a:pt x="753" y="13970"/>
                    </a:lnTo>
                    <a:close/>
                  </a:path>
                  <a:path w="21600" h="21600" extrusionOk="0">
                    <a:moveTo>
                      <a:pt x="753" y="15378"/>
                    </a:moveTo>
                    <a:lnTo>
                      <a:pt x="2260" y="15378"/>
                    </a:lnTo>
                    <a:lnTo>
                      <a:pt x="2260" y="14322"/>
                    </a:lnTo>
                    <a:lnTo>
                      <a:pt x="753" y="14322"/>
                    </a:lnTo>
                    <a:lnTo>
                      <a:pt x="753" y="15378"/>
                    </a:lnTo>
                    <a:close/>
                  </a:path>
                  <a:path w="21600" h="21600" extrusionOk="0">
                    <a:moveTo>
                      <a:pt x="753" y="16787"/>
                    </a:moveTo>
                    <a:lnTo>
                      <a:pt x="2260" y="16787"/>
                    </a:lnTo>
                    <a:lnTo>
                      <a:pt x="2260" y="15730"/>
                    </a:lnTo>
                    <a:lnTo>
                      <a:pt x="753" y="15730"/>
                    </a:lnTo>
                    <a:lnTo>
                      <a:pt x="753" y="16787"/>
                    </a:lnTo>
                    <a:close/>
                  </a:path>
                  <a:path w="21600" h="21600" extrusionOk="0">
                    <a:moveTo>
                      <a:pt x="753" y="18196"/>
                    </a:moveTo>
                    <a:lnTo>
                      <a:pt x="2260" y="18196"/>
                    </a:lnTo>
                    <a:lnTo>
                      <a:pt x="2260" y="17139"/>
                    </a:lnTo>
                    <a:lnTo>
                      <a:pt x="753" y="17139"/>
                    </a:lnTo>
                    <a:lnTo>
                      <a:pt x="753" y="18196"/>
                    </a:lnTo>
                    <a:close/>
                  </a:path>
                  <a:path w="21600" h="21600" extrusionOk="0">
                    <a:moveTo>
                      <a:pt x="753" y="19604"/>
                    </a:moveTo>
                    <a:lnTo>
                      <a:pt x="2260" y="19604"/>
                    </a:lnTo>
                    <a:lnTo>
                      <a:pt x="2260" y="18548"/>
                    </a:lnTo>
                    <a:lnTo>
                      <a:pt x="753" y="18548"/>
                    </a:lnTo>
                    <a:lnTo>
                      <a:pt x="753" y="19604"/>
                    </a:lnTo>
                    <a:close/>
                  </a:path>
                  <a:path w="21600" h="21600" extrusionOk="0">
                    <a:moveTo>
                      <a:pt x="753" y="21013"/>
                    </a:moveTo>
                    <a:lnTo>
                      <a:pt x="2260" y="21013"/>
                    </a:lnTo>
                    <a:lnTo>
                      <a:pt x="2260" y="19957"/>
                    </a:lnTo>
                    <a:lnTo>
                      <a:pt x="753" y="19957"/>
                    </a:lnTo>
                    <a:lnTo>
                      <a:pt x="753" y="21013"/>
                    </a:lnTo>
                    <a:close/>
                  </a:path>
                  <a:path w="21600" h="21600" extrusionOk="0">
                    <a:moveTo>
                      <a:pt x="19340" y="1409"/>
                    </a:moveTo>
                    <a:lnTo>
                      <a:pt x="20595" y="1409"/>
                    </a:lnTo>
                    <a:lnTo>
                      <a:pt x="20595" y="352"/>
                    </a:lnTo>
                    <a:lnTo>
                      <a:pt x="19340" y="352"/>
                    </a:lnTo>
                    <a:lnTo>
                      <a:pt x="19340" y="1409"/>
                    </a:lnTo>
                    <a:close/>
                  </a:path>
                  <a:path w="21600" h="21600" extrusionOk="0">
                    <a:moveTo>
                      <a:pt x="19340" y="2700"/>
                    </a:moveTo>
                    <a:lnTo>
                      <a:pt x="20595" y="2700"/>
                    </a:lnTo>
                    <a:lnTo>
                      <a:pt x="20595" y="1643"/>
                    </a:lnTo>
                    <a:lnTo>
                      <a:pt x="19340" y="1643"/>
                    </a:lnTo>
                    <a:lnTo>
                      <a:pt x="19340" y="2700"/>
                    </a:lnTo>
                    <a:close/>
                  </a:path>
                  <a:path w="21600" h="21600" extrusionOk="0">
                    <a:moveTo>
                      <a:pt x="19340" y="4109"/>
                    </a:moveTo>
                    <a:lnTo>
                      <a:pt x="20595" y="4109"/>
                    </a:lnTo>
                    <a:lnTo>
                      <a:pt x="20595" y="3052"/>
                    </a:lnTo>
                    <a:lnTo>
                      <a:pt x="19340" y="3052"/>
                    </a:lnTo>
                    <a:lnTo>
                      <a:pt x="19340" y="4109"/>
                    </a:lnTo>
                    <a:close/>
                  </a:path>
                  <a:path w="21600" h="21600" extrusionOk="0">
                    <a:moveTo>
                      <a:pt x="19340" y="5517"/>
                    </a:moveTo>
                    <a:lnTo>
                      <a:pt x="20595" y="5517"/>
                    </a:lnTo>
                    <a:lnTo>
                      <a:pt x="20595" y="4461"/>
                    </a:lnTo>
                    <a:lnTo>
                      <a:pt x="19340" y="4461"/>
                    </a:lnTo>
                    <a:lnTo>
                      <a:pt x="19340" y="5517"/>
                    </a:lnTo>
                    <a:close/>
                  </a:path>
                  <a:path w="21600" h="21600" extrusionOk="0">
                    <a:moveTo>
                      <a:pt x="19340" y="6926"/>
                    </a:moveTo>
                    <a:lnTo>
                      <a:pt x="20595" y="6926"/>
                    </a:lnTo>
                    <a:lnTo>
                      <a:pt x="20595" y="5870"/>
                    </a:lnTo>
                    <a:lnTo>
                      <a:pt x="19340" y="5870"/>
                    </a:lnTo>
                    <a:lnTo>
                      <a:pt x="19340" y="6926"/>
                    </a:lnTo>
                    <a:close/>
                  </a:path>
                  <a:path w="21600" h="21600" extrusionOk="0">
                    <a:moveTo>
                      <a:pt x="19340" y="8335"/>
                    </a:moveTo>
                    <a:lnTo>
                      <a:pt x="20595" y="8335"/>
                    </a:lnTo>
                    <a:lnTo>
                      <a:pt x="20595" y="7278"/>
                    </a:lnTo>
                    <a:lnTo>
                      <a:pt x="19340" y="7278"/>
                    </a:lnTo>
                    <a:lnTo>
                      <a:pt x="19340" y="8335"/>
                    </a:lnTo>
                    <a:close/>
                  </a:path>
                  <a:path w="21600" h="21600" extrusionOk="0">
                    <a:moveTo>
                      <a:pt x="19340" y="9743"/>
                    </a:moveTo>
                    <a:lnTo>
                      <a:pt x="20595" y="9743"/>
                    </a:lnTo>
                    <a:lnTo>
                      <a:pt x="20595" y="8687"/>
                    </a:lnTo>
                    <a:lnTo>
                      <a:pt x="19340" y="8687"/>
                    </a:lnTo>
                    <a:lnTo>
                      <a:pt x="19340" y="9743"/>
                    </a:lnTo>
                    <a:close/>
                  </a:path>
                  <a:path w="21600" h="21600" extrusionOk="0">
                    <a:moveTo>
                      <a:pt x="19340" y="11152"/>
                    </a:moveTo>
                    <a:lnTo>
                      <a:pt x="20595" y="11152"/>
                    </a:lnTo>
                    <a:lnTo>
                      <a:pt x="20595" y="10096"/>
                    </a:lnTo>
                    <a:lnTo>
                      <a:pt x="19340" y="10096"/>
                    </a:lnTo>
                    <a:lnTo>
                      <a:pt x="19340" y="11152"/>
                    </a:lnTo>
                    <a:close/>
                  </a:path>
                  <a:path w="21600" h="21600" extrusionOk="0">
                    <a:moveTo>
                      <a:pt x="19340" y="12561"/>
                    </a:moveTo>
                    <a:lnTo>
                      <a:pt x="20595" y="12561"/>
                    </a:lnTo>
                    <a:lnTo>
                      <a:pt x="20595" y="11504"/>
                    </a:lnTo>
                    <a:lnTo>
                      <a:pt x="19340" y="11504"/>
                    </a:lnTo>
                    <a:lnTo>
                      <a:pt x="19340" y="12561"/>
                    </a:lnTo>
                    <a:close/>
                  </a:path>
                  <a:path w="21600" h="21600" extrusionOk="0">
                    <a:moveTo>
                      <a:pt x="19340" y="13970"/>
                    </a:moveTo>
                    <a:lnTo>
                      <a:pt x="20595" y="13970"/>
                    </a:lnTo>
                    <a:lnTo>
                      <a:pt x="20595" y="12913"/>
                    </a:lnTo>
                    <a:lnTo>
                      <a:pt x="19340" y="12913"/>
                    </a:lnTo>
                    <a:lnTo>
                      <a:pt x="19340" y="13970"/>
                    </a:lnTo>
                    <a:close/>
                  </a:path>
                  <a:path w="21600" h="21600" extrusionOk="0">
                    <a:moveTo>
                      <a:pt x="19340" y="15378"/>
                    </a:moveTo>
                    <a:lnTo>
                      <a:pt x="20595" y="15378"/>
                    </a:lnTo>
                    <a:lnTo>
                      <a:pt x="20595" y="14322"/>
                    </a:lnTo>
                    <a:lnTo>
                      <a:pt x="19340" y="14322"/>
                    </a:lnTo>
                    <a:lnTo>
                      <a:pt x="19340" y="15378"/>
                    </a:lnTo>
                    <a:close/>
                  </a:path>
                  <a:path w="21600" h="21600" extrusionOk="0">
                    <a:moveTo>
                      <a:pt x="19340" y="16787"/>
                    </a:moveTo>
                    <a:lnTo>
                      <a:pt x="20595" y="16787"/>
                    </a:lnTo>
                    <a:lnTo>
                      <a:pt x="20595" y="15730"/>
                    </a:lnTo>
                    <a:lnTo>
                      <a:pt x="19340" y="15730"/>
                    </a:lnTo>
                    <a:lnTo>
                      <a:pt x="19340" y="16787"/>
                    </a:lnTo>
                    <a:close/>
                  </a:path>
                  <a:path w="21600" h="21600" extrusionOk="0">
                    <a:moveTo>
                      <a:pt x="19340" y="18196"/>
                    </a:moveTo>
                    <a:lnTo>
                      <a:pt x="20595" y="18196"/>
                    </a:lnTo>
                    <a:lnTo>
                      <a:pt x="20595" y="17139"/>
                    </a:lnTo>
                    <a:lnTo>
                      <a:pt x="19340" y="17139"/>
                    </a:lnTo>
                    <a:lnTo>
                      <a:pt x="19340" y="18196"/>
                    </a:lnTo>
                    <a:close/>
                  </a:path>
                  <a:path w="21600" h="21600" extrusionOk="0">
                    <a:moveTo>
                      <a:pt x="19340" y="19604"/>
                    </a:moveTo>
                    <a:lnTo>
                      <a:pt x="20595" y="19604"/>
                    </a:lnTo>
                    <a:lnTo>
                      <a:pt x="20595" y="18548"/>
                    </a:lnTo>
                    <a:lnTo>
                      <a:pt x="19340" y="18548"/>
                    </a:lnTo>
                    <a:lnTo>
                      <a:pt x="19340" y="19604"/>
                    </a:lnTo>
                    <a:close/>
                  </a:path>
                  <a:path w="21600" h="21600" extrusionOk="0">
                    <a:moveTo>
                      <a:pt x="19340" y="21013"/>
                    </a:moveTo>
                    <a:lnTo>
                      <a:pt x="20595" y="21013"/>
                    </a:lnTo>
                    <a:lnTo>
                      <a:pt x="20595" y="19957"/>
                    </a:lnTo>
                    <a:lnTo>
                      <a:pt x="19340" y="19957"/>
                    </a:lnTo>
                    <a:lnTo>
                      <a:pt x="19340" y="21013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1046" name="Picture 2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62" y="1830539"/>
                <a:ext cx="765970" cy="504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7" name="Picture 2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604" y="2633935"/>
                <a:ext cx="759169" cy="504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8" name="Picture 2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604" y="3397596"/>
                <a:ext cx="771146" cy="504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9" name="Picture 2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72" y="4147670"/>
                <a:ext cx="753178" cy="505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0" name="Picture 2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72" y="4941236"/>
                <a:ext cx="769359" cy="504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1" name="Picture 2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509" y="5717523"/>
                <a:ext cx="769359" cy="504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右大括号 14"/>
            <p:cNvSpPr/>
            <p:nvPr/>
          </p:nvSpPr>
          <p:spPr>
            <a:xfrm>
              <a:off x="1547664" y="1439381"/>
              <a:ext cx="504057" cy="4685970"/>
            </a:xfrm>
            <a:prstGeom prst="rightBrace">
              <a:avLst>
                <a:gd name="adj1" fmla="val 8333"/>
                <a:gd name="adj2" fmla="val 5691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9" name="组合 1068"/>
          <p:cNvGrpSpPr/>
          <p:nvPr/>
        </p:nvGrpSpPr>
        <p:grpSpPr>
          <a:xfrm>
            <a:off x="4566630" y="3848221"/>
            <a:ext cx="3794212" cy="1639217"/>
            <a:chOff x="4566630" y="3848221"/>
            <a:chExt cx="3794212" cy="163921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7" t="7855" r="7805"/>
            <a:stretch/>
          </p:blipFill>
          <p:spPr>
            <a:xfrm>
              <a:off x="4566630" y="4293096"/>
              <a:ext cx="3794212" cy="1194342"/>
            </a:xfrm>
            <a:prstGeom prst="rect">
              <a:avLst/>
            </a:prstGeom>
            <a:ln w="88900" cap="sq" cmpd="thickThin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55" name="右大括号 54"/>
            <p:cNvSpPr/>
            <p:nvPr/>
          </p:nvSpPr>
          <p:spPr>
            <a:xfrm rot="16200000">
              <a:off x="6263967" y="2300275"/>
              <a:ext cx="444874" cy="3540765"/>
            </a:xfrm>
            <a:prstGeom prst="rightBrace">
              <a:avLst>
                <a:gd name="adj1" fmla="val 8333"/>
                <a:gd name="adj2" fmla="val 3518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4" name="组合 1063"/>
          <p:cNvGrpSpPr/>
          <p:nvPr/>
        </p:nvGrpSpPr>
        <p:grpSpPr>
          <a:xfrm>
            <a:off x="5617286" y="1095466"/>
            <a:ext cx="1599424" cy="1022135"/>
            <a:chOff x="5996912" y="1052736"/>
            <a:chExt cx="1599424" cy="1022135"/>
          </a:xfrm>
        </p:grpSpPr>
        <p:sp>
          <p:nvSpPr>
            <p:cNvPr id="104" name="云形标注 103"/>
            <p:cNvSpPr/>
            <p:nvPr/>
          </p:nvSpPr>
          <p:spPr>
            <a:xfrm>
              <a:off x="5996912" y="1052736"/>
              <a:ext cx="1599424" cy="1022135"/>
            </a:xfrm>
            <a:prstGeom prst="cloudCallout">
              <a:avLst>
                <a:gd name="adj1" fmla="val -69999"/>
                <a:gd name="adj2" fmla="val 3695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Group 39"/>
            <p:cNvGrpSpPr>
              <a:grpSpLocks noChangeAspect="1"/>
            </p:cNvGrpSpPr>
            <p:nvPr/>
          </p:nvGrpSpPr>
          <p:grpSpPr bwMode="auto">
            <a:xfrm>
              <a:off x="6154246" y="1322893"/>
              <a:ext cx="1130167" cy="563983"/>
              <a:chOff x="3682" y="794"/>
              <a:chExt cx="1028" cy="513"/>
            </a:xfrm>
          </p:grpSpPr>
          <p:sp>
            <p:nvSpPr>
              <p:cNvPr id="19" name="AutoShape 38"/>
              <p:cNvSpPr>
                <a:spLocks noChangeAspect="1" noChangeArrowheads="1" noTextEdit="1"/>
              </p:cNvSpPr>
              <p:nvPr/>
            </p:nvSpPr>
            <p:spPr bwMode="auto">
              <a:xfrm>
                <a:off x="3682" y="794"/>
                <a:ext cx="1028" cy="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40"/>
              <p:cNvSpPr>
                <a:spLocks/>
              </p:cNvSpPr>
              <p:nvPr/>
            </p:nvSpPr>
            <p:spPr bwMode="auto">
              <a:xfrm>
                <a:off x="3703" y="809"/>
                <a:ext cx="987" cy="486"/>
              </a:xfrm>
              <a:custGeom>
                <a:avLst/>
                <a:gdLst>
                  <a:gd name="T0" fmla="*/ 99 w 1975"/>
                  <a:gd name="T1" fmla="*/ 96 h 971"/>
                  <a:gd name="T2" fmla="*/ 272 w 1975"/>
                  <a:gd name="T3" fmla="*/ 109 h 971"/>
                  <a:gd name="T4" fmla="*/ 517 w 1975"/>
                  <a:gd name="T5" fmla="*/ 106 h 971"/>
                  <a:gd name="T6" fmla="*/ 591 w 1975"/>
                  <a:gd name="T7" fmla="*/ 87 h 971"/>
                  <a:gd name="T8" fmla="*/ 671 w 1975"/>
                  <a:gd name="T9" fmla="*/ 97 h 971"/>
                  <a:gd name="T10" fmla="*/ 681 w 1975"/>
                  <a:gd name="T11" fmla="*/ 92 h 971"/>
                  <a:gd name="T12" fmla="*/ 693 w 1975"/>
                  <a:gd name="T13" fmla="*/ 85 h 971"/>
                  <a:gd name="T14" fmla="*/ 709 w 1975"/>
                  <a:gd name="T15" fmla="*/ 75 h 971"/>
                  <a:gd name="T16" fmla="*/ 729 w 1975"/>
                  <a:gd name="T17" fmla="*/ 66 h 971"/>
                  <a:gd name="T18" fmla="*/ 748 w 1975"/>
                  <a:gd name="T19" fmla="*/ 56 h 971"/>
                  <a:gd name="T20" fmla="*/ 770 w 1975"/>
                  <a:gd name="T21" fmla="*/ 47 h 971"/>
                  <a:gd name="T22" fmla="*/ 790 w 1975"/>
                  <a:gd name="T23" fmla="*/ 37 h 971"/>
                  <a:gd name="T24" fmla="*/ 811 w 1975"/>
                  <a:gd name="T25" fmla="*/ 30 h 971"/>
                  <a:gd name="T26" fmla="*/ 830 w 1975"/>
                  <a:gd name="T27" fmla="*/ 24 h 971"/>
                  <a:gd name="T28" fmla="*/ 847 w 1975"/>
                  <a:gd name="T29" fmla="*/ 19 h 971"/>
                  <a:gd name="T30" fmla="*/ 867 w 1975"/>
                  <a:gd name="T31" fmla="*/ 15 h 971"/>
                  <a:gd name="T32" fmla="*/ 882 w 1975"/>
                  <a:gd name="T33" fmla="*/ 14 h 971"/>
                  <a:gd name="T34" fmla="*/ 898 w 1975"/>
                  <a:gd name="T35" fmla="*/ 11 h 971"/>
                  <a:gd name="T36" fmla="*/ 913 w 1975"/>
                  <a:gd name="T37" fmla="*/ 9 h 971"/>
                  <a:gd name="T38" fmla="*/ 928 w 1975"/>
                  <a:gd name="T39" fmla="*/ 7 h 971"/>
                  <a:gd name="T40" fmla="*/ 942 w 1975"/>
                  <a:gd name="T41" fmla="*/ 6 h 971"/>
                  <a:gd name="T42" fmla="*/ 956 w 1975"/>
                  <a:gd name="T43" fmla="*/ 4 h 971"/>
                  <a:gd name="T44" fmla="*/ 977 w 1975"/>
                  <a:gd name="T45" fmla="*/ 2 h 971"/>
                  <a:gd name="T46" fmla="*/ 994 w 1975"/>
                  <a:gd name="T47" fmla="*/ 0 h 971"/>
                  <a:gd name="T48" fmla="*/ 1008 w 1975"/>
                  <a:gd name="T49" fmla="*/ 0 h 971"/>
                  <a:gd name="T50" fmla="*/ 1017 w 1975"/>
                  <a:gd name="T51" fmla="*/ 0 h 971"/>
                  <a:gd name="T52" fmla="*/ 1183 w 1975"/>
                  <a:gd name="T53" fmla="*/ 25 h 971"/>
                  <a:gd name="T54" fmla="*/ 1283 w 1975"/>
                  <a:gd name="T55" fmla="*/ 242 h 971"/>
                  <a:gd name="T56" fmla="*/ 1424 w 1975"/>
                  <a:gd name="T57" fmla="*/ 389 h 971"/>
                  <a:gd name="T58" fmla="*/ 1937 w 1975"/>
                  <a:gd name="T59" fmla="*/ 659 h 971"/>
                  <a:gd name="T60" fmla="*/ 1943 w 1975"/>
                  <a:gd name="T61" fmla="*/ 670 h 971"/>
                  <a:gd name="T62" fmla="*/ 1952 w 1975"/>
                  <a:gd name="T63" fmla="*/ 686 h 971"/>
                  <a:gd name="T64" fmla="*/ 1958 w 1975"/>
                  <a:gd name="T65" fmla="*/ 698 h 971"/>
                  <a:gd name="T66" fmla="*/ 1962 w 1975"/>
                  <a:gd name="T67" fmla="*/ 712 h 971"/>
                  <a:gd name="T68" fmla="*/ 1968 w 1975"/>
                  <a:gd name="T69" fmla="*/ 727 h 971"/>
                  <a:gd name="T70" fmla="*/ 1972 w 1975"/>
                  <a:gd name="T71" fmla="*/ 742 h 971"/>
                  <a:gd name="T72" fmla="*/ 1974 w 1975"/>
                  <a:gd name="T73" fmla="*/ 757 h 971"/>
                  <a:gd name="T74" fmla="*/ 1975 w 1975"/>
                  <a:gd name="T75" fmla="*/ 773 h 971"/>
                  <a:gd name="T76" fmla="*/ 1973 w 1975"/>
                  <a:gd name="T77" fmla="*/ 788 h 971"/>
                  <a:gd name="T78" fmla="*/ 1968 w 1975"/>
                  <a:gd name="T79" fmla="*/ 803 h 971"/>
                  <a:gd name="T80" fmla="*/ 1964 w 1975"/>
                  <a:gd name="T81" fmla="*/ 819 h 971"/>
                  <a:gd name="T82" fmla="*/ 1956 w 1975"/>
                  <a:gd name="T83" fmla="*/ 834 h 971"/>
                  <a:gd name="T84" fmla="*/ 1949 w 1975"/>
                  <a:gd name="T85" fmla="*/ 848 h 971"/>
                  <a:gd name="T86" fmla="*/ 1942 w 1975"/>
                  <a:gd name="T87" fmla="*/ 861 h 971"/>
                  <a:gd name="T88" fmla="*/ 1934 w 1975"/>
                  <a:gd name="T89" fmla="*/ 874 h 971"/>
                  <a:gd name="T90" fmla="*/ 1922 w 1975"/>
                  <a:gd name="T91" fmla="*/ 890 h 971"/>
                  <a:gd name="T92" fmla="*/ 1919 w 1975"/>
                  <a:gd name="T93" fmla="*/ 898 h 971"/>
                  <a:gd name="T94" fmla="*/ 1695 w 1975"/>
                  <a:gd name="T95" fmla="*/ 900 h 971"/>
                  <a:gd name="T96" fmla="*/ 1403 w 1975"/>
                  <a:gd name="T97" fmla="*/ 708 h 971"/>
                  <a:gd name="T98" fmla="*/ 1104 w 1975"/>
                  <a:gd name="T99" fmla="*/ 812 h 971"/>
                  <a:gd name="T100" fmla="*/ 494 w 1975"/>
                  <a:gd name="T101" fmla="*/ 894 h 971"/>
                  <a:gd name="T102" fmla="*/ 252 w 1975"/>
                  <a:gd name="T103" fmla="*/ 843 h 971"/>
                  <a:gd name="T104" fmla="*/ 46 w 1975"/>
                  <a:gd name="T105" fmla="*/ 272 h 971"/>
                  <a:gd name="T106" fmla="*/ 21 w 1975"/>
                  <a:gd name="T107" fmla="*/ 146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75" h="971">
                    <a:moveTo>
                      <a:pt x="21" y="146"/>
                    </a:moveTo>
                    <a:lnTo>
                      <a:pt x="120" y="165"/>
                    </a:lnTo>
                    <a:lnTo>
                      <a:pt x="99" y="96"/>
                    </a:lnTo>
                    <a:lnTo>
                      <a:pt x="110" y="94"/>
                    </a:lnTo>
                    <a:lnTo>
                      <a:pt x="188" y="114"/>
                    </a:lnTo>
                    <a:lnTo>
                      <a:pt x="272" y="109"/>
                    </a:lnTo>
                    <a:lnTo>
                      <a:pt x="382" y="88"/>
                    </a:lnTo>
                    <a:lnTo>
                      <a:pt x="452" y="90"/>
                    </a:lnTo>
                    <a:lnTo>
                      <a:pt x="517" y="106"/>
                    </a:lnTo>
                    <a:lnTo>
                      <a:pt x="554" y="121"/>
                    </a:lnTo>
                    <a:lnTo>
                      <a:pt x="591" y="125"/>
                    </a:lnTo>
                    <a:lnTo>
                      <a:pt x="591" y="87"/>
                    </a:lnTo>
                    <a:lnTo>
                      <a:pt x="668" y="101"/>
                    </a:lnTo>
                    <a:lnTo>
                      <a:pt x="668" y="98"/>
                    </a:lnTo>
                    <a:lnTo>
                      <a:pt x="671" y="97"/>
                    </a:lnTo>
                    <a:lnTo>
                      <a:pt x="674" y="95"/>
                    </a:lnTo>
                    <a:lnTo>
                      <a:pt x="677" y="94"/>
                    </a:lnTo>
                    <a:lnTo>
                      <a:pt x="681" y="92"/>
                    </a:lnTo>
                    <a:lnTo>
                      <a:pt x="685" y="90"/>
                    </a:lnTo>
                    <a:lnTo>
                      <a:pt x="690" y="87"/>
                    </a:lnTo>
                    <a:lnTo>
                      <a:pt x="693" y="85"/>
                    </a:lnTo>
                    <a:lnTo>
                      <a:pt x="699" y="81"/>
                    </a:lnTo>
                    <a:lnTo>
                      <a:pt x="705" y="79"/>
                    </a:lnTo>
                    <a:lnTo>
                      <a:pt x="709" y="75"/>
                    </a:lnTo>
                    <a:lnTo>
                      <a:pt x="716" y="72"/>
                    </a:lnTo>
                    <a:lnTo>
                      <a:pt x="722" y="70"/>
                    </a:lnTo>
                    <a:lnTo>
                      <a:pt x="729" y="66"/>
                    </a:lnTo>
                    <a:lnTo>
                      <a:pt x="735" y="63"/>
                    </a:lnTo>
                    <a:lnTo>
                      <a:pt x="741" y="59"/>
                    </a:lnTo>
                    <a:lnTo>
                      <a:pt x="748" y="56"/>
                    </a:lnTo>
                    <a:lnTo>
                      <a:pt x="755" y="53"/>
                    </a:lnTo>
                    <a:lnTo>
                      <a:pt x="763" y="49"/>
                    </a:lnTo>
                    <a:lnTo>
                      <a:pt x="770" y="47"/>
                    </a:lnTo>
                    <a:lnTo>
                      <a:pt x="777" y="43"/>
                    </a:lnTo>
                    <a:lnTo>
                      <a:pt x="783" y="40"/>
                    </a:lnTo>
                    <a:lnTo>
                      <a:pt x="790" y="37"/>
                    </a:lnTo>
                    <a:lnTo>
                      <a:pt x="797" y="34"/>
                    </a:lnTo>
                    <a:lnTo>
                      <a:pt x="804" y="32"/>
                    </a:lnTo>
                    <a:lnTo>
                      <a:pt x="811" y="30"/>
                    </a:lnTo>
                    <a:lnTo>
                      <a:pt x="818" y="27"/>
                    </a:lnTo>
                    <a:lnTo>
                      <a:pt x="825" y="25"/>
                    </a:lnTo>
                    <a:lnTo>
                      <a:pt x="830" y="24"/>
                    </a:lnTo>
                    <a:lnTo>
                      <a:pt x="837" y="23"/>
                    </a:lnTo>
                    <a:lnTo>
                      <a:pt x="842" y="21"/>
                    </a:lnTo>
                    <a:lnTo>
                      <a:pt x="847" y="19"/>
                    </a:lnTo>
                    <a:lnTo>
                      <a:pt x="854" y="18"/>
                    </a:lnTo>
                    <a:lnTo>
                      <a:pt x="861" y="17"/>
                    </a:lnTo>
                    <a:lnTo>
                      <a:pt x="867" y="15"/>
                    </a:lnTo>
                    <a:lnTo>
                      <a:pt x="875" y="15"/>
                    </a:lnTo>
                    <a:lnTo>
                      <a:pt x="878" y="14"/>
                    </a:lnTo>
                    <a:lnTo>
                      <a:pt x="882" y="14"/>
                    </a:lnTo>
                    <a:lnTo>
                      <a:pt x="886" y="13"/>
                    </a:lnTo>
                    <a:lnTo>
                      <a:pt x="891" y="13"/>
                    </a:lnTo>
                    <a:lnTo>
                      <a:pt x="898" y="11"/>
                    </a:lnTo>
                    <a:lnTo>
                      <a:pt x="905" y="10"/>
                    </a:lnTo>
                    <a:lnTo>
                      <a:pt x="908" y="9"/>
                    </a:lnTo>
                    <a:lnTo>
                      <a:pt x="913" y="9"/>
                    </a:lnTo>
                    <a:lnTo>
                      <a:pt x="916" y="8"/>
                    </a:lnTo>
                    <a:lnTo>
                      <a:pt x="921" y="8"/>
                    </a:lnTo>
                    <a:lnTo>
                      <a:pt x="928" y="7"/>
                    </a:lnTo>
                    <a:lnTo>
                      <a:pt x="934" y="6"/>
                    </a:lnTo>
                    <a:lnTo>
                      <a:pt x="938" y="6"/>
                    </a:lnTo>
                    <a:lnTo>
                      <a:pt x="942" y="6"/>
                    </a:lnTo>
                    <a:lnTo>
                      <a:pt x="946" y="6"/>
                    </a:lnTo>
                    <a:lnTo>
                      <a:pt x="950" y="6"/>
                    </a:lnTo>
                    <a:lnTo>
                      <a:pt x="956" y="4"/>
                    </a:lnTo>
                    <a:lnTo>
                      <a:pt x="963" y="3"/>
                    </a:lnTo>
                    <a:lnTo>
                      <a:pt x="970" y="2"/>
                    </a:lnTo>
                    <a:lnTo>
                      <a:pt x="977" y="2"/>
                    </a:lnTo>
                    <a:lnTo>
                      <a:pt x="982" y="2"/>
                    </a:lnTo>
                    <a:lnTo>
                      <a:pt x="988" y="1"/>
                    </a:lnTo>
                    <a:lnTo>
                      <a:pt x="994" y="0"/>
                    </a:lnTo>
                    <a:lnTo>
                      <a:pt x="998" y="0"/>
                    </a:lnTo>
                    <a:lnTo>
                      <a:pt x="1003" y="0"/>
                    </a:lnTo>
                    <a:lnTo>
                      <a:pt x="1008" y="0"/>
                    </a:lnTo>
                    <a:lnTo>
                      <a:pt x="1010" y="0"/>
                    </a:lnTo>
                    <a:lnTo>
                      <a:pt x="1013" y="0"/>
                    </a:lnTo>
                    <a:lnTo>
                      <a:pt x="1017" y="0"/>
                    </a:lnTo>
                    <a:lnTo>
                      <a:pt x="1019" y="0"/>
                    </a:lnTo>
                    <a:lnTo>
                      <a:pt x="1145" y="18"/>
                    </a:lnTo>
                    <a:lnTo>
                      <a:pt x="1183" y="25"/>
                    </a:lnTo>
                    <a:lnTo>
                      <a:pt x="1204" y="81"/>
                    </a:lnTo>
                    <a:lnTo>
                      <a:pt x="1266" y="200"/>
                    </a:lnTo>
                    <a:lnTo>
                      <a:pt x="1283" y="242"/>
                    </a:lnTo>
                    <a:lnTo>
                      <a:pt x="1295" y="286"/>
                    </a:lnTo>
                    <a:lnTo>
                      <a:pt x="1308" y="341"/>
                    </a:lnTo>
                    <a:lnTo>
                      <a:pt x="1424" y="389"/>
                    </a:lnTo>
                    <a:lnTo>
                      <a:pt x="1540" y="444"/>
                    </a:lnTo>
                    <a:lnTo>
                      <a:pt x="1721" y="536"/>
                    </a:lnTo>
                    <a:lnTo>
                      <a:pt x="1937" y="659"/>
                    </a:lnTo>
                    <a:lnTo>
                      <a:pt x="1938" y="662"/>
                    </a:lnTo>
                    <a:lnTo>
                      <a:pt x="1940" y="665"/>
                    </a:lnTo>
                    <a:lnTo>
                      <a:pt x="1943" y="670"/>
                    </a:lnTo>
                    <a:lnTo>
                      <a:pt x="1946" y="676"/>
                    </a:lnTo>
                    <a:lnTo>
                      <a:pt x="1950" y="682"/>
                    </a:lnTo>
                    <a:lnTo>
                      <a:pt x="1952" y="686"/>
                    </a:lnTo>
                    <a:lnTo>
                      <a:pt x="1953" y="689"/>
                    </a:lnTo>
                    <a:lnTo>
                      <a:pt x="1956" y="694"/>
                    </a:lnTo>
                    <a:lnTo>
                      <a:pt x="1958" y="698"/>
                    </a:lnTo>
                    <a:lnTo>
                      <a:pt x="1959" y="703"/>
                    </a:lnTo>
                    <a:lnTo>
                      <a:pt x="1961" y="708"/>
                    </a:lnTo>
                    <a:lnTo>
                      <a:pt x="1962" y="712"/>
                    </a:lnTo>
                    <a:lnTo>
                      <a:pt x="1965" y="717"/>
                    </a:lnTo>
                    <a:lnTo>
                      <a:pt x="1966" y="721"/>
                    </a:lnTo>
                    <a:lnTo>
                      <a:pt x="1968" y="727"/>
                    </a:lnTo>
                    <a:lnTo>
                      <a:pt x="1969" y="732"/>
                    </a:lnTo>
                    <a:lnTo>
                      <a:pt x="1972" y="737"/>
                    </a:lnTo>
                    <a:lnTo>
                      <a:pt x="1972" y="742"/>
                    </a:lnTo>
                    <a:lnTo>
                      <a:pt x="1973" y="747"/>
                    </a:lnTo>
                    <a:lnTo>
                      <a:pt x="1973" y="751"/>
                    </a:lnTo>
                    <a:lnTo>
                      <a:pt x="1974" y="757"/>
                    </a:lnTo>
                    <a:lnTo>
                      <a:pt x="1974" y="763"/>
                    </a:lnTo>
                    <a:lnTo>
                      <a:pt x="1975" y="768"/>
                    </a:lnTo>
                    <a:lnTo>
                      <a:pt x="1975" y="773"/>
                    </a:lnTo>
                    <a:lnTo>
                      <a:pt x="1975" y="779"/>
                    </a:lnTo>
                    <a:lnTo>
                      <a:pt x="1973" y="782"/>
                    </a:lnTo>
                    <a:lnTo>
                      <a:pt x="1973" y="788"/>
                    </a:lnTo>
                    <a:lnTo>
                      <a:pt x="1972" y="792"/>
                    </a:lnTo>
                    <a:lnTo>
                      <a:pt x="1970" y="798"/>
                    </a:lnTo>
                    <a:lnTo>
                      <a:pt x="1968" y="803"/>
                    </a:lnTo>
                    <a:lnTo>
                      <a:pt x="1967" y="808"/>
                    </a:lnTo>
                    <a:lnTo>
                      <a:pt x="1965" y="813"/>
                    </a:lnTo>
                    <a:lnTo>
                      <a:pt x="1964" y="819"/>
                    </a:lnTo>
                    <a:lnTo>
                      <a:pt x="1960" y="823"/>
                    </a:lnTo>
                    <a:lnTo>
                      <a:pt x="1959" y="829"/>
                    </a:lnTo>
                    <a:lnTo>
                      <a:pt x="1956" y="834"/>
                    </a:lnTo>
                    <a:lnTo>
                      <a:pt x="1953" y="839"/>
                    </a:lnTo>
                    <a:lnTo>
                      <a:pt x="1951" y="843"/>
                    </a:lnTo>
                    <a:lnTo>
                      <a:pt x="1949" y="848"/>
                    </a:lnTo>
                    <a:lnTo>
                      <a:pt x="1946" y="853"/>
                    </a:lnTo>
                    <a:lnTo>
                      <a:pt x="1945" y="858"/>
                    </a:lnTo>
                    <a:lnTo>
                      <a:pt x="1942" y="861"/>
                    </a:lnTo>
                    <a:lnTo>
                      <a:pt x="1940" y="866"/>
                    </a:lnTo>
                    <a:lnTo>
                      <a:pt x="1936" y="869"/>
                    </a:lnTo>
                    <a:lnTo>
                      <a:pt x="1934" y="874"/>
                    </a:lnTo>
                    <a:lnTo>
                      <a:pt x="1930" y="879"/>
                    </a:lnTo>
                    <a:lnTo>
                      <a:pt x="1927" y="886"/>
                    </a:lnTo>
                    <a:lnTo>
                      <a:pt x="1922" y="890"/>
                    </a:lnTo>
                    <a:lnTo>
                      <a:pt x="1920" y="894"/>
                    </a:lnTo>
                    <a:lnTo>
                      <a:pt x="1919" y="897"/>
                    </a:lnTo>
                    <a:lnTo>
                      <a:pt x="1919" y="898"/>
                    </a:lnTo>
                    <a:lnTo>
                      <a:pt x="1818" y="943"/>
                    </a:lnTo>
                    <a:lnTo>
                      <a:pt x="1754" y="955"/>
                    </a:lnTo>
                    <a:lnTo>
                      <a:pt x="1695" y="900"/>
                    </a:lnTo>
                    <a:lnTo>
                      <a:pt x="1535" y="806"/>
                    </a:lnTo>
                    <a:lnTo>
                      <a:pt x="1427" y="724"/>
                    </a:lnTo>
                    <a:lnTo>
                      <a:pt x="1403" y="708"/>
                    </a:lnTo>
                    <a:lnTo>
                      <a:pt x="1353" y="750"/>
                    </a:lnTo>
                    <a:lnTo>
                      <a:pt x="1285" y="821"/>
                    </a:lnTo>
                    <a:lnTo>
                      <a:pt x="1104" y="812"/>
                    </a:lnTo>
                    <a:lnTo>
                      <a:pt x="916" y="775"/>
                    </a:lnTo>
                    <a:lnTo>
                      <a:pt x="826" y="760"/>
                    </a:lnTo>
                    <a:lnTo>
                      <a:pt x="494" y="894"/>
                    </a:lnTo>
                    <a:lnTo>
                      <a:pt x="478" y="971"/>
                    </a:lnTo>
                    <a:lnTo>
                      <a:pt x="367" y="867"/>
                    </a:lnTo>
                    <a:lnTo>
                      <a:pt x="252" y="843"/>
                    </a:lnTo>
                    <a:lnTo>
                      <a:pt x="223" y="642"/>
                    </a:lnTo>
                    <a:lnTo>
                      <a:pt x="136" y="442"/>
                    </a:lnTo>
                    <a:lnTo>
                      <a:pt x="46" y="272"/>
                    </a:lnTo>
                    <a:lnTo>
                      <a:pt x="0" y="200"/>
                    </a:lnTo>
                    <a:lnTo>
                      <a:pt x="0" y="174"/>
                    </a:lnTo>
                    <a:lnTo>
                      <a:pt x="21" y="146"/>
                    </a:lnTo>
                    <a:lnTo>
                      <a:pt x="21" y="1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41"/>
              <p:cNvSpPr>
                <a:spLocks/>
              </p:cNvSpPr>
              <p:nvPr/>
            </p:nvSpPr>
            <p:spPr bwMode="auto">
              <a:xfrm>
                <a:off x="4226" y="997"/>
                <a:ext cx="260" cy="202"/>
              </a:xfrm>
              <a:custGeom>
                <a:avLst/>
                <a:gdLst>
                  <a:gd name="T0" fmla="*/ 0 w 520"/>
                  <a:gd name="T1" fmla="*/ 0 h 405"/>
                  <a:gd name="T2" fmla="*/ 13 w 520"/>
                  <a:gd name="T3" fmla="*/ 28 h 405"/>
                  <a:gd name="T4" fmla="*/ 136 w 520"/>
                  <a:gd name="T5" fmla="*/ 113 h 405"/>
                  <a:gd name="T6" fmla="*/ 401 w 520"/>
                  <a:gd name="T7" fmla="*/ 345 h 405"/>
                  <a:gd name="T8" fmla="*/ 516 w 520"/>
                  <a:gd name="T9" fmla="*/ 405 h 405"/>
                  <a:gd name="T10" fmla="*/ 520 w 520"/>
                  <a:gd name="T11" fmla="*/ 361 h 405"/>
                  <a:gd name="T12" fmla="*/ 271 w 520"/>
                  <a:gd name="T13" fmla="*/ 178 h 405"/>
                  <a:gd name="T14" fmla="*/ 0 w 520"/>
                  <a:gd name="T15" fmla="*/ 0 h 405"/>
                  <a:gd name="T16" fmla="*/ 0 w 520"/>
                  <a:gd name="T17" fmla="*/ 0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" h="405">
                    <a:moveTo>
                      <a:pt x="0" y="0"/>
                    </a:moveTo>
                    <a:lnTo>
                      <a:pt x="13" y="28"/>
                    </a:lnTo>
                    <a:lnTo>
                      <a:pt x="136" y="113"/>
                    </a:lnTo>
                    <a:lnTo>
                      <a:pt x="401" y="345"/>
                    </a:lnTo>
                    <a:lnTo>
                      <a:pt x="516" y="405"/>
                    </a:lnTo>
                    <a:lnTo>
                      <a:pt x="520" y="361"/>
                    </a:lnTo>
                    <a:lnTo>
                      <a:pt x="271" y="17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42"/>
              <p:cNvSpPr>
                <a:spLocks/>
              </p:cNvSpPr>
              <p:nvPr/>
            </p:nvSpPr>
            <p:spPr bwMode="auto">
              <a:xfrm>
                <a:off x="4200" y="835"/>
                <a:ext cx="133" cy="102"/>
              </a:xfrm>
              <a:custGeom>
                <a:avLst/>
                <a:gdLst>
                  <a:gd name="T0" fmla="*/ 0 w 266"/>
                  <a:gd name="T1" fmla="*/ 41 h 204"/>
                  <a:gd name="T2" fmla="*/ 88 w 266"/>
                  <a:gd name="T3" fmla="*/ 0 h 204"/>
                  <a:gd name="T4" fmla="*/ 172 w 266"/>
                  <a:gd name="T5" fmla="*/ 19 h 204"/>
                  <a:gd name="T6" fmla="*/ 174 w 266"/>
                  <a:gd name="T7" fmla="*/ 22 h 204"/>
                  <a:gd name="T8" fmla="*/ 176 w 266"/>
                  <a:gd name="T9" fmla="*/ 26 h 204"/>
                  <a:gd name="T10" fmla="*/ 181 w 266"/>
                  <a:gd name="T11" fmla="*/ 31 h 204"/>
                  <a:gd name="T12" fmla="*/ 183 w 266"/>
                  <a:gd name="T13" fmla="*/ 34 h 204"/>
                  <a:gd name="T14" fmla="*/ 185 w 266"/>
                  <a:gd name="T15" fmla="*/ 37 h 204"/>
                  <a:gd name="T16" fmla="*/ 188 w 266"/>
                  <a:gd name="T17" fmla="*/ 42 h 204"/>
                  <a:gd name="T18" fmla="*/ 191 w 266"/>
                  <a:gd name="T19" fmla="*/ 46 h 204"/>
                  <a:gd name="T20" fmla="*/ 194 w 266"/>
                  <a:gd name="T21" fmla="*/ 51 h 204"/>
                  <a:gd name="T22" fmla="*/ 198 w 266"/>
                  <a:gd name="T23" fmla="*/ 57 h 204"/>
                  <a:gd name="T24" fmla="*/ 201 w 266"/>
                  <a:gd name="T25" fmla="*/ 62 h 204"/>
                  <a:gd name="T26" fmla="*/ 205 w 266"/>
                  <a:gd name="T27" fmla="*/ 68 h 204"/>
                  <a:gd name="T28" fmla="*/ 208 w 266"/>
                  <a:gd name="T29" fmla="*/ 74 h 204"/>
                  <a:gd name="T30" fmla="*/ 212 w 266"/>
                  <a:gd name="T31" fmla="*/ 81 h 204"/>
                  <a:gd name="T32" fmla="*/ 215 w 266"/>
                  <a:gd name="T33" fmla="*/ 86 h 204"/>
                  <a:gd name="T34" fmla="*/ 220 w 266"/>
                  <a:gd name="T35" fmla="*/ 94 h 204"/>
                  <a:gd name="T36" fmla="*/ 223 w 266"/>
                  <a:gd name="T37" fmla="*/ 101 h 204"/>
                  <a:gd name="T38" fmla="*/ 228 w 266"/>
                  <a:gd name="T39" fmla="*/ 108 h 204"/>
                  <a:gd name="T40" fmla="*/ 230 w 266"/>
                  <a:gd name="T41" fmla="*/ 113 h 204"/>
                  <a:gd name="T42" fmla="*/ 231 w 266"/>
                  <a:gd name="T43" fmla="*/ 117 h 204"/>
                  <a:gd name="T44" fmla="*/ 233 w 266"/>
                  <a:gd name="T45" fmla="*/ 122 h 204"/>
                  <a:gd name="T46" fmla="*/ 236 w 266"/>
                  <a:gd name="T47" fmla="*/ 126 h 204"/>
                  <a:gd name="T48" fmla="*/ 237 w 266"/>
                  <a:gd name="T49" fmla="*/ 130 h 204"/>
                  <a:gd name="T50" fmla="*/ 239 w 266"/>
                  <a:gd name="T51" fmla="*/ 134 h 204"/>
                  <a:gd name="T52" fmla="*/ 241 w 266"/>
                  <a:gd name="T53" fmla="*/ 139 h 204"/>
                  <a:gd name="T54" fmla="*/ 244 w 266"/>
                  <a:gd name="T55" fmla="*/ 144 h 204"/>
                  <a:gd name="T56" fmla="*/ 246 w 266"/>
                  <a:gd name="T57" fmla="*/ 148 h 204"/>
                  <a:gd name="T58" fmla="*/ 247 w 266"/>
                  <a:gd name="T59" fmla="*/ 153 h 204"/>
                  <a:gd name="T60" fmla="*/ 249 w 266"/>
                  <a:gd name="T61" fmla="*/ 157 h 204"/>
                  <a:gd name="T62" fmla="*/ 252 w 266"/>
                  <a:gd name="T63" fmla="*/ 162 h 204"/>
                  <a:gd name="T64" fmla="*/ 253 w 266"/>
                  <a:gd name="T65" fmla="*/ 166 h 204"/>
                  <a:gd name="T66" fmla="*/ 255 w 266"/>
                  <a:gd name="T67" fmla="*/ 172 h 204"/>
                  <a:gd name="T68" fmla="*/ 256 w 266"/>
                  <a:gd name="T69" fmla="*/ 177 h 204"/>
                  <a:gd name="T70" fmla="*/ 258 w 266"/>
                  <a:gd name="T71" fmla="*/ 183 h 204"/>
                  <a:gd name="T72" fmla="*/ 260 w 266"/>
                  <a:gd name="T73" fmla="*/ 187 h 204"/>
                  <a:gd name="T74" fmla="*/ 262 w 266"/>
                  <a:gd name="T75" fmla="*/ 193 h 204"/>
                  <a:gd name="T76" fmla="*/ 264 w 266"/>
                  <a:gd name="T77" fmla="*/ 199 h 204"/>
                  <a:gd name="T78" fmla="*/ 266 w 266"/>
                  <a:gd name="T79" fmla="*/ 204 h 204"/>
                  <a:gd name="T80" fmla="*/ 86 w 266"/>
                  <a:gd name="T81" fmla="*/ 177 h 204"/>
                  <a:gd name="T82" fmla="*/ 228 w 266"/>
                  <a:gd name="T83" fmla="*/ 138 h 204"/>
                  <a:gd name="T84" fmla="*/ 0 w 266"/>
                  <a:gd name="T85" fmla="*/ 41 h 204"/>
                  <a:gd name="T86" fmla="*/ 0 w 266"/>
                  <a:gd name="T87" fmla="*/ 4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6" h="204">
                    <a:moveTo>
                      <a:pt x="0" y="41"/>
                    </a:moveTo>
                    <a:lnTo>
                      <a:pt x="88" y="0"/>
                    </a:lnTo>
                    <a:lnTo>
                      <a:pt x="172" y="19"/>
                    </a:lnTo>
                    <a:lnTo>
                      <a:pt x="174" y="22"/>
                    </a:lnTo>
                    <a:lnTo>
                      <a:pt x="176" y="26"/>
                    </a:lnTo>
                    <a:lnTo>
                      <a:pt x="181" y="31"/>
                    </a:lnTo>
                    <a:lnTo>
                      <a:pt x="183" y="34"/>
                    </a:lnTo>
                    <a:lnTo>
                      <a:pt x="185" y="37"/>
                    </a:lnTo>
                    <a:lnTo>
                      <a:pt x="188" y="42"/>
                    </a:lnTo>
                    <a:lnTo>
                      <a:pt x="191" y="46"/>
                    </a:lnTo>
                    <a:lnTo>
                      <a:pt x="194" y="51"/>
                    </a:lnTo>
                    <a:lnTo>
                      <a:pt x="198" y="57"/>
                    </a:lnTo>
                    <a:lnTo>
                      <a:pt x="201" y="62"/>
                    </a:lnTo>
                    <a:lnTo>
                      <a:pt x="205" y="68"/>
                    </a:lnTo>
                    <a:lnTo>
                      <a:pt x="208" y="74"/>
                    </a:lnTo>
                    <a:lnTo>
                      <a:pt x="212" y="81"/>
                    </a:lnTo>
                    <a:lnTo>
                      <a:pt x="215" y="86"/>
                    </a:lnTo>
                    <a:lnTo>
                      <a:pt x="220" y="94"/>
                    </a:lnTo>
                    <a:lnTo>
                      <a:pt x="223" y="101"/>
                    </a:lnTo>
                    <a:lnTo>
                      <a:pt x="228" y="108"/>
                    </a:lnTo>
                    <a:lnTo>
                      <a:pt x="230" y="113"/>
                    </a:lnTo>
                    <a:lnTo>
                      <a:pt x="231" y="117"/>
                    </a:lnTo>
                    <a:lnTo>
                      <a:pt x="233" y="122"/>
                    </a:lnTo>
                    <a:lnTo>
                      <a:pt x="236" y="126"/>
                    </a:lnTo>
                    <a:lnTo>
                      <a:pt x="237" y="130"/>
                    </a:lnTo>
                    <a:lnTo>
                      <a:pt x="239" y="134"/>
                    </a:lnTo>
                    <a:lnTo>
                      <a:pt x="241" y="139"/>
                    </a:lnTo>
                    <a:lnTo>
                      <a:pt x="244" y="144"/>
                    </a:lnTo>
                    <a:lnTo>
                      <a:pt x="246" y="148"/>
                    </a:lnTo>
                    <a:lnTo>
                      <a:pt x="247" y="153"/>
                    </a:lnTo>
                    <a:lnTo>
                      <a:pt x="249" y="157"/>
                    </a:lnTo>
                    <a:lnTo>
                      <a:pt x="252" y="162"/>
                    </a:lnTo>
                    <a:lnTo>
                      <a:pt x="253" y="166"/>
                    </a:lnTo>
                    <a:lnTo>
                      <a:pt x="255" y="172"/>
                    </a:lnTo>
                    <a:lnTo>
                      <a:pt x="256" y="177"/>
                    </a:lnTo>
                    <a:lnTo>
                      <a:pt x="258" y="183"/>
                    </a:lnTo>
                    <a:lnTo>
                      <a:pt x="260" y="187"/>
                    </a:lnTo>
                    <a:lnTo>
                      <a:pt x="262" y="193"/>
                    </a:lnTo>
                    <a:lnTo>
                      <a:pt x="264" y="199"/>
                    </a:lnTo>
                    <a:lnTo>
                      <a:pt x="266" y="204"/>
                    </a:lnTo>
                    <a:lnTo>
                      <a:pt x="86" y="177"/>
                    </a:lnTo>
                    <a:lnTo>
                      <a:pt x="228" y="138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8F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43"/>
              <p:cNvSpPr>
                <a:spLocks/>
              </p:cNvSpPr>
              <p:nvPr/>
            </p:nvSpPr>
            <p:spPr bwMode="auto">
              <a:xfrm>
                <a:off x="4125" y="1148"/>
                <a:ext cx="274" cy="91"/>
              </a:xfrm>
              <a:custGeom>
                <a:avLst/>
                <a:gdLst>
                  <a:gd name="T0" fmla="*/ 67 w 548"/>
                  <a:gd name="T1" fmla="*/ 75 h 181"/>
                  <a:gd name="T2" fmla="*/ 7 w 548"/>
                  <a:gd name="T3" fmla="*/ 78 h 181"/>
                  <a:gd name="T4" fmla="*/ 0 w 548"/>
                  <a:gd name="T5" fmla="*/ 88 h 181"/>
                  <a:gd name="T6" fmla="*/ 5 w 548"/>
                  <a:gd name="T7" fmla="*/ 96 h 181"/>
                  <a:gd name="T8" fmla="*/ 92 w 548"/>
                  <a:gd name="T9" fmla="*/ 110 h 181"/>
                  <a:gd name="T10" fmla="*/ 230 w 548"/>
                  <a:gd name="T11" fmla="*/ 129 h 181"/>
                  <a:gd name="T12" fmla="*/ 338 w 548"/>
                  <a:gd name="T13" fmla="*/ 157 h 181"/>
                  <a:gd name="T14" fmla="*/ 406 w 548"/>
                  <a:gd name="T15" fmla="*/ 181 h 181"/>
                  <a:gd name="T16" fmla="*/ 447 w 548"/>
                  <a:gd name="T17" fmla="*/ 138 h 181"/>
                  <a:gd name="T18" fmla="*/ 320 w 548"/>
                  <a:gd name="T19" fmla="*/ 129 h 181"/>
                  <a:gd name="T20" fmla="*/ 177 w 548"/>
                  <a:gd name="T21" fmla="*/ 95 h 181"/>
                  <a:gd name="T22" fmla="*/ 359 w 548"/>
                  <a:gd name="T23" fmla="*/ 90 h 181"/>
                  <a:gd name="T24" fmla="*/ 463 w 548"/>
                  <a:gd name="T25" fmla="*/ 67 h 181"/>
                  <a:gd name="T26" fmla="*/ 548 w 548"/>
                  <a:gd name="T27" fmla="*/ 15 h 181"/>
                  <a:gd name="T28" fmla="*/ 524 w 548"/>
                  <a:gd name="T29" fmla="*/ 0 h 181"/>
                  <a:gd name="T30" fmla="*/ 354 w 548"/>
                  <a:gd name="T31" fmla="*/ 56 h 181"/>
                  <a:gd name="T32" fmla="*/ 180 w 548"/>
                  <a:gd name="T33" fmla="*/ 75 h 181"/>
                  <a:gd name="T34" fmla="*/ 67 w 548"/>
                  <a:gd name="T35" fmla="*/ 75 h 181"/>
                  <a:gd name="T36" fmla="*/ 67 w 548"/>
                  <a:gd name="T37" fmla="*/ 7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8" h="181">
                    <a:moveTo>
                      <a:pt x="67" y="75"/>
                    </a:moveTo>
                    <a:lnTo>
                      <a:pt x="7" y="78"/>
                    </a:lnTo>
                    <a:lnTo>
                      <a:pt x="0" y="88"/>
                    </a:lnTo>
                    <a:lnTo>
                      <a:pt x="5" y="96"/>
                    </a:lnTo>
                    <a:lnTo>
                      <a:pt x="92" y="110"/>
                    </a:lnTo>
                    <a:lnTo>
                      <a:pt x="230" y="129"/>
                    </a:lnTo>
                    <a:lnTo>
                      <a:pt x="338" y="157"/>
                    </a:lnTo>
                    <a:lnTo>
                      <a:pt x="406" y="181"/>
                    </a:lnTo>
                    <a:lnTo>
                      <a:pt x="447" y="138"/>
                    </a:lnTo>
                    <a:lnTo>
                      <a:pt x="320" y="129"/>
                    </a:lnTo>
                    <a:lnTo>
                      <a:pt x="177" y="95"/>
                    </a:lnTo>
                    <a:lnTo>
                      <a:pt x="359" y="90"/>
                    </a:lnTo>
                    <a:lnTo>
                      <a:pt x="463" y="67"/>
                    </a:lnTo>
                    <a:lnTo>
                      <a:pt x="548" y="15"/>
                    </a:lnTo>
                    <a:lnTo>
                      <a:pt x="524" y="0"/>
                    </a:lnTo>
                    <a:lnTo>
                      <a:pt x="354" y="56"/>
                    </a:lnTo>
                    <a:lnTo>
                      <a:pt x="180" y="75"/>
                    </a:lnTo>
                    <a:lnTo>
                      <a:pt x="67" y="75"/>
                    </a:lnTo>
                    <a:lnTo>
                      <a:pt x="67" y="75"/>
                    </a:lnTo>
                    <a:close/>
                  </a:path>
                </a:pathLst>
              </a:custGeom>
              <a:solidFill>
                <a:srgbClr val="D1D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4047" y="824"/>
                <a:ext cx="276" cy="354"/>
              </a:xfrm>
              <a:custGeom>
                <a:avLst/>
                <a:gdLst>
                  <a:gd name="T0" fmla="*/ 232 w 553"/>
                  <a:gd name="T1" fmla="*/ 0 h 706"/>
                  <a:gd name="T2" fmla="*/ 219 w 553"/>
                  <a:gd name="T3" fmla="*/ 1 h 706"/>
                  <a:gd name="T4" fmla="*/ 202 w 553"/>
                  <a:gd name="T5" fmla="*/ 4 h 706"/>
                  <a:gd name="T6" fmla="*/ 181 w 553"/>
                  <a:gd name="T7" fmla="*/ 8 h 706"/>
                  <a:gd name="T8" fmla="*/ 165 w 553"/>
                  <a:gd name="T9" fmla="*/ 11 h 706"/>
                  <a:gd name="T10" fmla="*/ 153 w 553"/>
                  <a:gd name="T11" fmla="*/ 16 h 706"/>
                  <a:gd name="T12" fmla="*/ 141 w 553"/>
                  <a:gd name="T13" fmla="*/ 19 h 706"/>
                  <a:gd name="T14" fmla="*/ 128 w 553"/>
                  <a:gd name="T15" fmla="*/ 21 h 706"/>
                  <a:gd name="T16" fmla="*/ 114 w 553"/>
                  <a:gd name="T17" fmla="*/ 26 h 706"/>
                  <a:gd name="T18" fmla="*/ 100 w 553"/>
                  <a:gd name="T19" fmla="*/ 32 h 706"/>
                  <a:gd name="T20" fmla="*/ 88 w 553"/>
                  <a:gd name="T21" fmla="*/ 36 h 706"/>
                  <a:gd name="T22" fmla="*/ 74 w 553"/>
                  <a:gd name="T23" fmla="*/ 42 h 706"/>
                  <a:gd name="T24" fmla="*/ 61 w 553"/>
                  <a:gd name="T25" fmla="*/ 49 h 706"/>
                  <a:gd name="T26" fmla="*/ 49 w 553"/>
                  <a:gd name="T27" fmla="*/ 56 h 706"/>
                  <a:gd name="T28" fmla="*/ 37 w 553"/>
                  <a:gd name="T29" fmla="*/ 64 h 706"/>
                  <a:gd name="T30" fmla="*/ 17 w 553"/>
                  <a:gd name="T31" fmla="*/ 80 h 706"/>
                  <a:gd name="T32" fmla="*/ 4 w 553"/>
                  <a:gd name="T33" fmla="*/ 97 h 706"/>
                  <a:gd name="T34" fmla="*/ 0 w 553"/>
                  <a:gd name="T35" fmla="*/ 115 h 706"/>
                  <a:gd name="T36" fmla="*/ 2 w 553"/>
                  <a:gd name="T37" fmla="*/ 134 h 706"/>
                  <a:gd name="T38" fmla="*/ 11 w 553"/>
                  <a:gd name="T39" fmla="*/ 152 h 706"/>
                  <a:gd name="T40" fmla="*/ 24 w 553"/>
                  <a:gd name="T41" fmla="*/ 170 h 706"/>
                  <a:gd name="T42" fmla="*/ 37 w 553"/>
                  <a:gd name="T43" fmla="*/ 185 h 706"/>
                  <a:gd name="T44" fmla="*/ 52 w 553"/>
                  <a:gd name="T45" fmla="*/ 198 h 706"/>
                  <a:gd name="T46" fmla="*/ 65 w 553"/>
                  <a:gd name="T47" fmla="*/ 209 h 706"/>
                  <a:gd name="T48" fmla="*/ 75 w 553"/>
                  <a:gd name="T49" fmla="*/ 217 h 706"/>
                  <a:gd name="T50" fmla="*/ 186 w 553"/>
                  <a:gd name="T51" fmla="*/ 388 h 706"/>
                  <a:gd name="T52" fmla="*/ 218 w 553"/>
                  <a:gd name="T53" fmla="*/ 703 h 706"/>
                  <a:gd name="T54" fmla="*/ 228 w 553"/>
                  <a:gd name="T55" fmla="*/ 704 h 706"/>
                  <a:gd name="T56" fmla="*/ 241 w 553"/>
                  <a:gd name="T57" fmla="*/ 705 h 706"/>
                  <a:gd name="T58" fmla="*/ 255 w 553"/>
                  <a:gd name="T59" fmla="*/ 705 h 706"/>
                  <a:gd name="T60" fmla="*/ 272 w 553"/>
                  <a:gd name="T61" fmla="*/ 705 h 706"/>
                  <a:gd name="T62" fmla="*/ 291 w 553"/>
                  <a:gd name="T63" fmla="*/ 705 h 706"/>
                  <a:gd name="T64" fmla="*/ 306 w 553"/>
                  <a:gd name="T65" fmla="*/ 705 h 706"/>
                  <a:gd name="T66" fmla="*/ 317 w 553"/>
                  <a:gd name="T67" fmla="*/ 704 h 706"/>
                  <a:gd name="T68" fmla="*/ 330 w 553"/>
                  <a:gd name="T69" fmla="*/ 703 h 706"/>
                  <a:gd name="T70" fmla="*/ 343 w 553"/>
                  <a:gd name="T71" fmla="*/ 702 h 706"/>
                  <a:gd name="T72" fmla="*/ 356 w 553"/>
                  <a:gd name="T73" fmla="*/ 700 h 706"/>
                  <a:gd name="T74" fmla="*/ 370 w 553"/>
                  <a:gd name="T75" fmla="*/ 698 h 706"/>
                  <a:gd name="T76" fmla="*/ 386 w 553"/>
                  <a:gd name="T77" fmla="*/ 697 h 706"/>
                  <a:gd name="T78" fmla="*/ 401 w 553"/>
                  <a:gd name="T79" fmla="*/ 692 h 706"/>
                  <a:gd name="T80" fmla="*/ 415 w 553"/>
                  <a:gd name="T81" fmla="*/ 688 h 706"/>
                  <a:gd name="T82" fmla="*/ 428 w 553"/>
                  <a:gd name="T83" fmla="*/ 683 h 706"/>
                  <a:gd name="T84" fmla="*/ 441 w 553"/>
                  <a:gd name="T85" fmla="*/ 679 h 706"/>
                  <a:gd name="T86" fmla="*/ 454 w 553"/>
                  <a:gd name="T87" fmla="*/ 672 h 706"/>
                  <a:gd name="T88" fmla="*/ 472 w 553"/>
                  <a:gd name="T89" fmla="*/ 662 h 706"/>
                  <a:gd name="T90" fmla="*/ 491 w 553"/>
                  <a:gd name="T91" fmla="*/ 648 h 706"/>
                  <a:gd name="T92" fmla="*/ 510 w 553"/>
                  <a:gd name="T93" fmla="*/ 634 h 706"/>
                  <a:gd name="T94" fmla="*/ 523 w 553"/>
                  <a:gd name="T95" fmla="*/ 620 h 706"/>
                  <a:gd name="T96" fmla="*/ 536 w 553"/>
                  <a:gd name="T97" fmla="*/ 608 h 706"/>
                  <a:gd name="T98" fmla="*/ 546 w 553"/>
                  <a:gd name="T99" fmla="*/ 595 h 706"/>
                  <a:gd name="T100" fmla="*/ 553 w 553"/>
                  <a:gd name="T101" fmla="*/ 587 h 706"/>
                  <a:gd name="T102" fmla="*/ 431 w 553"/>
                  <a:gd name="T103" fmla="*/ 500 h 706"/>
                  <a:gd name="T104" fmla="*/ 444 w 553"/>
                  <a:gd name="T105" fmla="*/ 122 h 706"/>
                  <a:gd name="T106" fmla="*/ 237 w 553"/>
                  <a:gd name="T107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53" h="706">
                    <a:moveTo>
                      <a:pt x="237" y="0"/>
                    </a:moveTo>
                    <a:lnTo>
                      <a:pt x="235" y="0"/>
                    </a:lnTo>
                    <a:lnTo>
                      <a:pt x="232" y="0"/>
                    </a:lnTo>
                    <a:lnTo>
                      <a:pt x="227" y="0"/>
                    </a:lnTo>
                    <a:lnTo>
                      <a:pt x="224" y="0"/>
                    </a:lnTo>
                    <a:lnTo>
                      <a:pt x="219" y="1"/>
                    </a:lnTo>
                    <a:lnTo>
                      <a:pt x="215" y="2"/>
                    </a:lnTo>
                    <a:lnTo>
                      <a:pt x="209" y="3"/>
                    </a:lnTo>
                    <a:lnTo>
                      <a:pt x="202" y="4"/>
                    </a:lnTo>
                    <a:lnTo>
                      <a:pt x="195" y="4"/>
                    </a:lnTo>
                    <a:lnTo>
                      <a:pt x="189" y="7"/>
                    </a:lnTo>
                    <a:lnTo>
                      <a:pt x="181" y="8"/>
                    </a:lnTo>
                    <a:lnTo>
                      <a:pt x="175" y="10"/>
                    </a:lnTo>
                    <a:lnTo>
                      <a:pt x="170" y="10"/>
                    </a:lnTo>
                    <a:lnTo>
                      <a:pt x="165" y="11"/>
                    </a:lnTo>
                    <a:lnTo>
                      <a:pt x="162" y="12"/>
                    </a:lnTo>
                    <a:lnTo>
                      <a:pt x="158" y="15"/>
                    </a:lnTo>
                    <a:lnTo>
                      <a:pt x="153" y="16"/>
                    </a:lnTo>
                    <a:lnTo>
                      <a:pt x="149" y="17"/>
                    </a:lnTo>
                    <a:lnTo>
                      <a:pt x="145" y="17"/>
                    </a:lnTo>
                    <a:lnTo>
                      <a:pt x="141" y="19"/>
                    </a:lnTo>
                    <a:lnTo>
                      <a:pt x="136" y="19"/>
                    </a:lnTo>
                    <a:lnTo>
                      <a:pt x="132" y="20"/>
                    </a:lnTo>
                    <a:lnTo>
                      <a:pt x="128" y="21"/>
                    </a:lnTo>
                    <a:lnTo>
                      <a:pt x="123" y="24"/>
                    </a:lnTo>
                    <a:lnTo>
                      <a:pt x="118" y="25"/>
                    </a:lnTo>
                    <a:lnTo>
                      <a:pt x="114" y="26"/>
                    </a:lnTo>
                    <a:lnTo>
                      <a:pt x="109" y="28"/>
                    </a:lnTo>
                    <a:lnTo>
                      <a:pt x="106" y="29"/>
                    </a:lnTo>
                    <a:lnTo>
                      <a:pt x="100" y="32"/>
                    </a:lnTo>
                    <a:lnTo>
                      <a:pt x="97" y="33"/>
                    </a:lnTo>
                    <a:lnTo>
                      <a:pt x="92" y="35"/>
                    </a:lnTo>
                    <a:lnTo>
                      <a:pt x="88" y="36"/>
                    </a:lnTo>
                    <a:lnTo>
                      <a:pt x="83" y="39"/>
                    </a:lnTo>
                    <a:lnTo>
                      <a:pt x="78" y="40"/>
                    </a:lnTo>
                    <a:lnTo>
                      <a:pt x="74" y="42"/>
                    </a:lnTo>
                    <a:lnTo>
                      <a:pt x="69" y="44"/>
                    </a:lnTo>
                    <a:lnTo>
                      <a:pt x="66" y="47"/>
                    </a:lnTo>
                    <a:lnTo>
                      <a:pt x="61" y="49"/>
                    </a:lnTo>
                    <a:lnTo>
                      <a:pt x="58" y="51"/>
                    </a:lnTo>
                    <a:lnTo>
                      <a:pt x="53" y="54"/>
                    </a:lnTo>
                    <a:lnTo>
                      <a:pt x="49" y="56"/>
                    </a:lnTo>
                    <a:lnTo>
                      <a:pt x="45" y="58"/>
                    </a:lnTo>
                    <a:lnTo>
                      <a:pt x="41" y="60"/>
                    </a:lnTo>
                    <a:lnTo>
                      <a:pt x="37" y="64"/>
                    </a:lnTo>
                    <a:lnTo>
                      <a:pt x="29" y="68"/>
                    </a:lnTo>
                    <a:lnTo>
                      <a:pt x="24" y="74"/>
                    </a:lnTo>
                    <a:lnTo>
                      <a:pt x="17" y="80"/>
                    </a:lnTo>
                    <a:lnTo>
                      <a:pt x="11" y="86"/>
                    </a:lnTo>
                    <a:lnTo>
                      <a:pt x="6" y="91"/>
                    </a:lnTo>
                    <a:lnTo>
                      <a:pt x="4" y="97"/>
                    </a:lnTo>
                    <a:lnTo>
                      <a:pt x="1" y="103"/>
                    </a:lnTo>
                    <a:lnTo>
                      <a:pt x="1" y="110"/>
                    </a:lnTo>
                    <a:lnTo>
                      <a:pt x="0" y="115"/>
                    </a:lnTo>
                    <a:lnTo>
                      <a:pt x="1" y="122"/>
                    </a:lnTo>
                    <a:lnTo>
                      <a:pt x="1" y="128"/>
                    </a:lnTo>
                    <a:lnTo>
                      <a:pt x="2" y="134"/>
                    </a:lnTo>
                    <a:lnTo>
                      <a:pt x="4" y="141"/>
                    </a:lnTo>
                    <a:lnTo>
                      <a:pt x="8" y="146"/>
                    </a:lnTo>
                    <a:lnTo>
                      <a:pt x="11" y="152"/>
                    </a:lnTo>
                    <a:lnTo>
                      <a:pt x="14" y="159"/>
                    </a:lnTo>
                    <a:lnTo>
                      <a:pt x="19" y="163"/>
                    </a:lnTo>
                    <a:lnTo>
                      <a:pt x="24" y="170"/>
                    </a:lnTo>
                    <a:lnTo>
                      <a:pt x="28" y="175"/>
                    </a:lnTo>
                    <a:lnTo>
                      <a:pt x="33" y="179"/>
                    </a:lnTo>
                    <a:lnTo>
                      <a:pt x="37" y="185"/>
                    </a:lnTo>
                    <a:lnTo>
                      <a:pt x="42" y="191"/>
                    </a:lnTo>
                    <a:lnTo>
                      <a:pt x="46" y="194"/>
                    </a:lnTo>
                    <a:lnTo>
                      <a:pt x="52" y="198"/>
                    </a:lnTo>
                    <a:lnTo>
                      <a:pt x="56" y="202"/>
                    </a:lnTo>
                    <a:lnTo>
                      <a:pt x="61" y="207"/>
                    </a:lnTo>
                    <a:lnTo>
                      <a:pt x="65" y="209"/>
                    </a:lnTo>
                    <a:lnTo>
                      <a:pt x="68" y="212"/>
                    </a:lnTo>
                    <a:lnTo>
                      <a:pt x="72" y="214"/>
                    </a:lnTo>
                    <a:lnTo>
                      <a:pt x="75" y="217"/>
                    </a:lnTo>
                    <a:lnTo>
                      <a:pt x="78" y="220"/>
                    </a:lnTo>
                    <a:lnTo>
                      <a:pt x="81" y="221"/>
                    </a:lnTo>
                    <a:lnTo>
                      <a:pt x="186" y="388"/>
                    </a:lnTo>
                    <a:lnTo>
                      <a:pt x="209" y="636"/>
                    </a:lnTo>
                    <a:lnTo>
                      <a:pt x="216" y="703"/>
                    </a:lnTo>
                    <a:lnTo>
                      <a:pt x="218" y="703"/>
                    </a:lnTo>
                    <a:lnTo>
                      <a:pt x="221" y="704"/>
                    </a:lnTo>
                    <a:lnTo>
                      <a:pt x="226" y="704"/>
                    </a:lnTo>
                    <a:lnTo>
                      <a:pt x="228" y="704"/>
                    </a:lnTo>
                    <a:lnTo>
                      <a:pt x="232" y="704"/>
                    </a:lnTo>
                    <a:lnTo>
                      <a:pt x="236" y="704"/>
                    </a:lnTo>
                    <a:lnTo>
                      <a:pt x="241" y="705"/>
                    </a:lnTo>
                    <a:lnTo>
                      <a:pt x="244" y="705"/>
                    </a:lnTo>
                    <a:lnTo>
                      <a:pt x="249" y="705"/>
                    </a:lnTo>
                    <a:lnTo>
                      <a:pt x="255" y="705"/>
                    </a:lnTo>
                    <a:lnTo>
                      <a:pt x="260" y="706"/>
                    </a:lnTo>
                    <a:lnTo>
                      <a:pt x="265" y="705"/>
                    </a:lnTo>
                    <a:lnTo>
                      <a:pt x="272" y="705"/>
                    </a:lnTo>
                    <a:lnTo>
                      <a:pt x="277" y="705"/>
                    </a:lnTo>
                    <a:lnTo>
                      <a:pt x="285" y="705"/>
                    </a:lnTo>
                    <a:lnTo>
                      <a:pt x="291" y="705"/>
                    </a:lnTo>
                    <a:lnTo>
                      <a:pt x="299" y="705"/>
                    </a:lnTo>
                    <a:lnTo>
                      <a:pt x="303" y="705"/>
                    </a:lnTo>
                    <a:lnTo>
                      <a:pt x="306" y="705"/>
                    </a:lnTo>
                    <a:lnTo>
                      <a:pt x="309" y="705"/>
                    </a:lnTo>
                    <a:lnTo>
                      <a:pt x="314" y="705"/>
                    </a:lnTo>
                    <a:lnTo>
                      <a:pt x="317" y="704"/>
                    </a:lnTo>
                    <a:lnTo>
                      <a:pt x="322" y="704"/>
                    </a:lnTo>
                    <a:lnTo>
                      <a:pt x="325" y="703"/>
                    </a:lnTo>
                    <a:lnTo>
                      <a:pt x="330" y="703"/>
                    </a:lnTo>
                    <a:lnTo>
                      <a:pt x="335" y="702"/>
                    </a:lnTo>
                    <a:lnTo>
                      <a:pt x="338" y="702"/>
                    </a:lnTo>
                    <a:lnTo>
                      <a:pt x="343" y="702"/>
                    </a:lnTo>
                    <a:lnTo>
                      <a:pt x="347" y="702"/>
                    </a:lnTo>
                    <a:lnTo>
                      <a:pt x="352" y="700"/>
                    </a:lnTo>
                    <a:lnTo>
                      <a:pt x="356" y="700"/>
                    </a:lnTo>
                    <a:lnTo>
                      <a:pt x="361" y="699"/>
                    </a:lnTo>
                    <a:lnTo>
                      <a:pt x="367" y="698"/>
                    </a:lnTo>
                    <a:lnTo>
                      <a:pt x="370" y="698"/>
                    </a:lnTo>
                    <a:lnTo>
                      <a:pt x="376" y="697"/>
                    </a:lnTo>
                    <a:lnTo>
                      <a:pt x="381" y="697"/>
                    </a:lnTo>
                    <a:lnTo>
                      <a:pt x="386" y="697"/>
                    </a:lnTo>
                    <a:lnTo>
                      <a:pt x="391" y="695"/>
                    </a:lnTo>
                    <a:lnTo>
                      <a:pt x="395" y="694"/>
                    </a:lnTo>
                    <a:lnTo>
                      <a:pt x="401" y="692"/>
                    </a:lnTo>
                    <a:lnTo>
                      <a:pt x="405" y="691"/>
                    </a:lnTo>
                    <a:lnTo>
                      <a:pt x="409" y="689"/>
                    </a:lnTo>
                    <a:lnTo>
                      <a:pt x="415" y="688"/>
                    </a:lnTo>
                    <a:lnTo>
                      <a:pt x="419" y="687"/>
                    </a:lnTo>
                    <a:lnTo>
                      <a:pt x="424" y="686"/>
                    </a:lnTo>
                    <a:lnTo>
                      <a:pt x="428" y="683"/>
                    </a:lnTo>
                    <a:lnTo>
                      <a:pt x="433" y="682"/>
                    </a:lnTo>
                    <a:lnTo>
                      <a:pt x="436" y="680"/>
                    </a:lnTo>
                    <a:lnTo>
                      <a:pt x="441" y="679"/>
                    </a:lnTo>
                    <a:lnTo>
                      <a:pt x="444" y="676"/>
                    </a:lnTo>
                    <a:lnTo>
                      <a:pt x="449" y="674"/>
                    </a:lnTo>
                    <a:lnTo>
                      <a:pt x="454" y="672"/>
                    </a:lnTo>
                    <a:lnTo>
                      <a:pt x="457" y="671"/>
                    </a:lnTo>
                    <a:lnTo>
                      <a:pt x="465" y="666"/>
                    </a:lnTo>
                    <a:lnTo>
                      <a:pt x="472" y="662"/>
                    </a:lnTo>
                    <a:lnTo>
                      <a:pt x="479" y="657"/>
                    </a:lnTo>
                    <a:lnTo>
                      <a:pt x="486" y="652"/>
                    </a:lnTo>
                    <a:lnTo>
                      <a:pt x="491" y="648"/>
                    </a:lnTo>
                    <a:lnTo>
                      <a:pt x="498" y="643"/>
                    </a:lnTo>
                    <a:lnTo>
                      <a:pt x="504" y="639"/>
                    </a:lnTo>
                    <a:lnTo>
                      <a:pt x="510" y="634"/>
                    </a:lnTo>
                    <a:lnTo>
                      <a:pt x="514" y="629"/>
                    </a:lnTo>
                    <a:lnTo>
                      <a:pt x="520" y="625"/>
                    </a:lnTo>
                    <a:lnTo>
                      <a:pt x="523" y="620"/>
                    </a:lnTo>
                    <a:lnTo>
                      <a:pt x="528" y="616"/>
                    </a:lnTo>
                    <a:lnTo>
                      <a:pt x="531" y="612"/>
                    </a:lnTo>
                    <a:lnTo>
                      <a:pt x="536" y="608"/>
                    </a:lnTo>
                    <a:lnTo>
                      <a:pt x="538" y="604"/>
                    </a:lnTo>
                    <a:lnTo>
                      <a:pt x="542" y="602"/>
                    </a:lnTo>
                    <a:lnTo>
                      <a:pt x="546" y="595"/>
                    </a:lnTo>
                    <a:lnTo>
                      <a:pt x="550" y="592"/>
                    </a:lnTo>
                    <a:lnTo>
                      <a:pt x="552" y="588"/>
                    </a:lnTo>
                    <a:lnTo>
                      <a:pt x="553" y="587"/>
                    </a:lnTo>
                    <a:lnTo>
                      <a:pt x="340" y="627"/>
                    </a:lnTo>
                    <a:lnTo>
                      <a:pt x="261" y="579"/>
                    </a:lnTo>
                    <a:lnTo>
                      <a:pt x="431" y="500"/>
                    </a:lnTo>
                    <a:lnTo>
                      <a:pt x="226" y="354"/>
                    </a:lnTo>
                    <a:lnTo>
                      <a:pt x="253" y="160"/>
                    </a:lnTo>
                    <a:lnTo>
                      <a:pt x="444" y="122"/>
                    </a:lnTo>
                    <a:lnTo>
                      <a:pt x="249" y="72"/>
                    </a:lnTo>
                    <a:lnTo>
                      <a:pt x="353" y="17"/>
                    </a:lnTo>
                    <a:lnTo>
                      <a:pt x="237" y="0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D4E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45"/>
              <p:cNvSpPr>
                <a:spLocks/>
              </p:cNvSpPr>
              <p:nvPr/>
            </p:nvSpPr>
            <p:spPr bwMode="auto">
              <a:xfrm>
                <a:off x="3822" y="852"/>
                <a:ext cx="293" cy="443"/>
              </a:xfrm>
              <a:custGeom>
                <a:avLst/>
                <a:gdLst>
                  <a:gd name="T0" fmla="*/ 488 w 588"/>
                  <a:gd name="T1" fmla="*/ 175 h 885"/>
                  <a:gd name="T2" fmla="*/ 496 w 588"/>
                  <a:gd name="T3" fmla="*/ 202 h 885"/>
                  <a:gd name="T4" fmla="*/ 507 w 588"/>
                  <a:gd name="T5" fmla="*/ 240 h 885"/>
                  <a:gd name="T6" fmla="*/ 520 w 588"/>
                  <a:gd name="T7" fmla="*/ 286 h 885"/>
                  <a:gd name="T8" fmla="*/ 534 w 588"/>
                  <a:gd name="T9" fmla="*/ 338 h 885"/>
                  <a:gd name="T10" fmla="*/ 548 w 588"/>
                  <a:gd name="T11" fmla="*/ 393 h 885"/>
                  <a:gd name="T12" fmla="*/ 561 w 588"/>
                  <a:gd name="T13" fmla="*/ 446 h 885"/>
                  <a:gd name="T14" fmla="*/ 573 w 588"/>
                  <a:gd name="T15" fmla="*/ 499 h 885"/>
                  <a:gd name="T16" fmla="*/ 582 w 588"/>
                  <a:gd name="T17" fmla="*/ 545 h 885"/>
                  <a:gd name="T18" fmla="*/ 587 w 588"/>
                  <a:gd name="T19" fmla="*/ 583 h 885"/>
                  <a:gd name="T20" fmla="*/ 584 w 588"/>
                  <a:gd name="T21" fmla="*/ 674 h 885"/>
                  <a:gd name="T22" fmla="*/ 556 w 588"/>
                  <a:gd name="T23" fmla="*/ 682 h 885"/>
                  <a:gd name="T24" fmla="*/ 519 w 588"/>
                  <a:gd name="T25" fmla="*/ 695 h 885"/>
                  <a:gd name="T26" fmla="*/ 491 w 588"/>
                  <a:gd name="T27" fmla="*/ 706 h 885"/>
                  <a:gd name="T28" fmla="*/ 465 w 588"/>
                  <a:gd name="T29" fmla="*/ 718 h 885"/>
                  <a:gd name="T30" fmla="*/ 440 w 588"/>
                  <a:gd name="T31" fmla="*/ 730 h 885"/>
                  <a:gd name="T32" fmla="*/ 414 w 588"/>
                  <a:gd name="T33" fmla="*/ 744 h 885"/>
                  <a:gd name="T34" fmla="*/ 387 w 588"/>
                  <a:gd name="T35" fmla="*/ 760 h 885"/>
                  <a:gd name="T36" fmla="*/ 361 w 588"/>
                  <a:gd name="T37" fmla="*/ 776 h 885"/>
                  <a:gd name="T38" fmla="*/ 337 w 588"/>
                  <a:gd name="T39" fmla="*/ 793 h 885"/>
                  <a:gd name="T40" fmla="*/ 309 w 588"/>
                  <a:gd name="T41" fmla="*/ 816 h 885"/>
                  <a:gd name="T42" fmla="*/ 273 w 588"/>
                  <a:gd name="T43" fmla="*/ 847 h 885"/>
                  <a:gd name="T44" fmla="*/ 249 w 588"/>
                  <a:gd name="T45" fmla="*/ 871 h 885"/>
                  <a:gd name="T46" fmla="*/ 334 w 588"/>
                  <a:gd name="T47" fmla="*/ 760 h 885"/>
                  <a:gd name="T48" fmla="*/ 0 w 588"/>
                  <a:gd name="T49" fmla="*/ 482 h 885"/>
                  <a:gd name="T50" fmla="*/ 133 w 588"/>
                  <a:gd name="T51" fmla="*/ 718 h 885"/>
                  <a:gd name="T52" fmla="*/ 160 w 588"/>
                  <a:gd name="T53" fmla="*/ 718 h 885"/>
                  <a:gd name="T54" fmla="*/ 192 w 588"/>
                  <a:gd name="T55" fmla="*/ 719 h 885"/>
                  <a:gd name="T56" fmla="*/ 232 w 588"/>
                  <a:gd name="T57" fmla="*/ 719 h 885"/>
                  <a:gd name="T58" fmla="*/ 276 w 588"/>
                  <a:gd name="T59" fmla="*/ 715 h 885"/>
                  <a:gd name="T60" fmla="*/ 304 w 588"/>
                  <a:gd name="T61" fmla="*/ 712 h 885"/>
                  <a:gd name="T62" fmla="*/ 346 w 588"/>
                  <a:gd name="T63" fmla="*/ 705 h 885"/>
                  <a:gd name="T64" fmla="*/ 384 w 588"/>
                  <a:gd name="T65" fmla="*/ 698 h 885"/>
                  <a:gd name="T66" fmla="*/ 416 w 588"/>
                  <a:gd name="T67" fmla="*/ 690 h 885"/>
                  <a:gd name="T68" fmla="*/ 440 w 588"/>
                  <a:gd name="T69" fmla="*/ 683 h 885"/>
                  <a:gd name="T70" fmla="*/ 543 w 588"/>
                  <a:gd name="T71" fmla="*/ 644 h 885"/>
                  <a:gd name="T72" fmla="*/ 544 w 588"/>
                  <a:gd name="T73" fmla="*/ 611 h 885"/>
                  <a:gd name="T74" fmla="*/ 545 w 588"/>
                  <a:gd name="T75" fmla="*/ 584 h 885"/>
                  <a:gd name="T76" fmla="*/ 545 w 588"/>
                  <a:gd name="T77" fmla="*/ 555 h 885"/>
                  <a:gd name="T78" fmla="*/ 544 w 588"/>
                  <a:gd name="T79" fmla="*/ 524 h 885"/>
                  <a:gd name="T80" fmla="*/ 543 w 588"/>
                  <a:gd name="T81" fmla="*/ 492 h 885"/>
                  <a:gd name="T82" fmla="*/ 540 w 588"/>
                  <a:gd name="T83" fmla="*/ 458 h 885"/>
                  <a:gd name="T84" fmla="*/ 535 w 588"/>
                  <a:gd name="T85" fmla="*/ 425 h 885"/>
                  <a:gd name="T86" fmla="*/ 529 w 588"/>
                  <a:gd name="T87" fmla="*/ 390 h 885"/>
                  <a:gd name="T88" fmla="*/ 519 w 588"/>
                  <a:gd name="T89" fmla="*/ 351 h 885"/>
                  <a:gd name="T90" fmla="*/ 503 w 588"/>
                  <a:gd name="T91" fmla="*/ 307 h 885"/>
                  <a:gd name="T92" fmla="*/ 483 w 588"/>
                  <a:gd name="T93" fmla="*/ 259 h 885"/>
                  <a:gd name="T94" fmla="*/ 461 w 588"/>
                  <a:gd name="T95" fmla="*/ 209 h 885"/>
                  <a:gd name="T96" fmla="*/ 437 w 588"/>
                  <a:gd name="T97" fmla="*/ 161 h 885"/>
                  <a:gd name="T98" fmla="*/ 414 w 588"/>
                  <a:gd name="T99" fmla="*/ 113 h 885"/>
                  <a:gd name="T100" fmla="*/ 392 w 588"/>
                  <a:gd name="T101" fmla="*/ 73 h 885"/>
                  <a:gd name="T102" fmla="*/ 374 w 588"/>
                  <a:gd name="T103" fmla="*/ 39 h 885"/>
                  <a:gd name="T104" fmla="*/ 361 w 588"/>
                  <a:gd name="T105" fmla="*/ 14 h 8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88" h="885">
                    <a:moveTo>
                      <a:pt x="353" y="0"/>
                    </a:moveTo>
                    <a:lnTo>
                      <a:pt x="405" y="35"/>
                    </a:lnTo>
                    <a:lnTo>
                      <a:pt x="486" y="167"/>
                    </a:lnTo>
                    <a:lnTo>
                      <a:pt x="486" y="168"/>
                    </a:lnTo>
                    <a:lnTo>
                      <a:pt x="487" y="170"/>
                    </a:lnTo>
                    <a:lnTo>
                      <a:pt x="488" y="175"/>
                    </a:lnTo>
                    <a:lnTo>
                      <a:pt x="491" y="181"/>
                    </a:lnTo>
                    <a:lnTo>
                      <a:pt x="491" y="184"/>
                    </a:lnTo>
                    <a:lnTo>
                      <a:pt x="492" y="189"/>
                    </a:lnTo>
                    <a:lnTo>
                      <a:pt x="493" y="193"/>
                    </a:lnTo>
                    <a:lnTo>
                      <a:pt x="495" y="198"/>
                    </a:lnTo>
                    <a:lnTo>
                      <a:pt x="496" y="202"/>
                    </a:lnTo>
                    <a:lnTo>
                      <a:pt x="497" y="208"/>
                    </a:lnTo>
                    <a:lnTo>
                      <a:pt x="500" y="215"/>
                    </a:lnTo>
                    <a:lnTo>
                      <a:pt x="502" y="221"/>
                    </a:lnTo>
                    <a:lnTo>
                      <a:pt x="503" y="227"/>
                    </a:lnTo>
                    <a:lnTo>
                      <a:pt x="505" y="232"/>
                    </a:lnTo>
                    <a:lnTo>
                      <a:pt x="507" y="240"/>
                    </a:lnTo>
                    <a:lnTo>
                      <a:pt x="509" y="247"/>
                    </a:lnTo>
                    <a:lnTo>
                      <a:pt x="511" y="254"/>
                    </a:lnTo>
                    <a:lnTo>
                      <a:pt x="513" y="262"/>
                    </a:lnTo>
                    <a:lnTo>
                      <a:pt x="516" y="270"/>
                    </a:lnTo>
                    <a:lnTo>
                      <a:pt x="518" y="278"/>
                    </a:lnTo>
                    <a:lnTo>
                      <a:pt x="520" y="286"/>
                    </a:lnTo>
                    <a:lnTo>
                      <a:pt x="523" y="294"/>
                    </a:lnTo>
                    <a:lnTo>
                      <a:pt x="525" y="303"/>
                    </a:lnTo>
                    <a:lnTo>
                      <a:pt x="527" y="311"/>
                    </a:lnTo>
                    <a:lnTo>
                      <a:pt x="529" y="320"/>
                    </a:lnTo>
                    <a:lnTo>
                      <a:pt x="532" y="328"/>
                    </a:lnTo>
                    <a:lnTo>
                      <a:pt x="534" y="338"/>
                    </a:lnTo>
                    <a:lnTo>
                      <a:pt x="536" y="347"/>
                    </a:lnTo>
                    <a:lnTo>
                      <a:pt x="539" y="356"/>
                    </a:lnTo>
                    <a:lnTo>
                      <a:pt x="541" y="365"/>
                    </a:lnTo>
                    <a:lnTo>
                      <a:pt x="543" y="374"/>
                    </a:lnTo>
                    <a:lnTo>
                      <a:pt x="545" y="383"/>
                    </a:lnTo>
                    <a:lnTo>
                      <a:pt x="548" y="393"/>
                    </a:lnTo>
                    <a:lnTo>
                      <a:pt x="550" y="402"/>
                    </a:lnTo>
                    <a:lnTo>
                      <a:pt x="552" y="410"/>
                    </a:lnTo>
                    <a:lnTo>
                      <a:pt x="555" y="420"/>
                    </a:lnTo>
                    <a:lnTo>
                      <a:pt x="557" y="428"/>
                    </a:lnTo>
                    <a:lnTo>
                      <a:pt x="559" y="438"/>
                    </a:lnTo>
                    <a:lnTo>
                      <a:pt x="561" y="446"/>
                    </a:lnTo>
                    <a:lnTo>
                      <a:pt x="564" y="457"/>
                    </a:lnTo>
                    <a:lnTo>
                      <a:pt x="565" y="465"/>
                    </a:lnTo>
                    <a:lnTo>
                      <a:pt x="567" y="474"/>
                    </a:lnTo>
                    <a:lnTo>
                      <a:pt x="569" y="482"/>
                    </a:lnTo>
                    <a:lnTo>
                      <a:pt x="572" y="491"/>
                    </a:lnTo>
                    <a:lnTo>
                      <a:pt x="573" y="499"/>
                    </a:lnTo>
                    <a:lnTo>
                      <a:pt x="574" y="507"/>
                    </a:lnTo>
                    <a:lnTo>
                      <a:pt x="576" y="515"/>
                    </a:lnTo>
                    <a:lnTo>
                      <a:pt x="577" y="523"/>
                    </a:lnTo>
                    <a:lnTo>
                      <a:pt x="580" y="530"/>
                    </a:lnTo>
                    <a:lnTo>
                      <a:pt x="581" y="538"/>
                    </a:lnTo>
                    <a:lnTo>
                      <a:pt x="582" y="545"/>
                    </a:lnTo>
                    <a:lnTo>
                      <a:pt x="583" y="553"/>
                    </a:lnTo>
                    <a:lnTo>
                      <a:pt x="584" y="559"/>
                    </a:lnTo>
                    <a:lnTo>
                      <a:pt x="584" y="565"/>
                    </a:lnTo>
                    <a:lnTo>
                      <a:pt x="585" y="571"/>
                    </a:lnTo>
                    <a:lnTo>
                      <a:pt x="587" y="578"/>
                    </a:lnTo>
                    <a:lnTo>
                      <a:pt x="587" y="583"/>
                    </a:lnTo>
                    <a:lnTo>
                      <a:pt x="588" y="588"/>
                    </a:lnTo>
                    <a:lnTo>
                      <a:pt x="588" y="593"/>
                    </a:lnTo>
                    <a:lnTo>
                      <a:pt x="588" y="599"/>
                    </a:lnTo>
                    <a:lnTo>
                      <a:pt x="588" y="674"/>
                    </a:lnTo>
                    <a:lnTo>
                      <a:pt x="587" y="674"/>
                    </a:lnTo>
                    <a:lnTo>
                      <a:pt x="584" y="674"/>
                    </a:lnTo>
                    <a:lnTo>
                      <a:pt x="580" y="675"/>
                    </a:lnTo>
                    <a:lnTo>
                      <a:pt x="573" y="678"/>
                    </a:lnTo>
                    <a:lnTo>
                      <a:pt x="568" y="679"/>
                    </a:lnTo>
                    <a:lnTo>
                      <a:pt x="565" y="680"/>
                    </a:lnTo>
                    <a:lnTo>
                      <a:pt x="560" y="680"/>
                    </a:lnTo>
                    <a:lnTo>
                      <a:pt x="556" y="682"/>
                    </a:lnTo>
                    <a:lnTo>
                      <a:pt x="550" y="683"/>
                    </a:lnTo>
                    <a:lnTo>
                      <a:pt x="544" y="686"/>
                    </a:lnTo>
                    <a:lnTo>
                      <a:pt x="539" y="688"/>
                    </a:lnTo>
                    <a:lnTo>
                      <a:pt x="533" y="690"/>
                    </a:lnTo>
                    <a:lnTo>
                      <a:pt x="526" y="693"/>
                    </a:lnTo>
                    <a:lnTo>
                      <a:pt x="519" y="695"/>
                    </a:lnTo>
                    <a:lnTo>
                      <a:pt x="512" y="698"/>
                    </a:lnTo>
                    <a:lnTo>
                      <a:pt x="505" y="702"/>
                    </a:lnTo>
                    <a:lnTo>
                      <a:pt x="501" y="702"/>
                    </a:lnTo>
                    <a:lnTo>
                      <a:pt x="497" y="703"/>
                    </a:lnTo>
                    <a:lnTo>
                      <a:pt x="494" y="705"/>
                    </a:lnTo>
                    <a:lnTo>
                      <a:pt x="491" y="706"/>
                    </a:lnTo>
                    <a:lnTo>
                      <a:pt x="486" y="709"/>
                    </a:lnTo>
                    <a:lnTo>
                      <a:pt x="481" y="711"/>
                    </a:lnTo>
                    <a:lnTo>
                      <a:pt x="478" y="712"/>
                    </a:lnTo>
                    <a:lnTo>
                      <a:pt x="475" y="714"/>
                    </a:lnTo>
                    <a:lnTo>
                      <a:pt x="470" y="715"/>
                    </a:lnTo>
                    <a:lnTo>
                      <a:pt x="465" y="718"/>
                    </a:lnTo>
                    <a:lnTo>
                      <a:pt x="462" y="720"/>
                    </a:lnTo>
                    <a:lnTo>
                      <a:pt x="457" y="721"/>
                    </a:lnTo>
                    <a:lnTo>
                      <a:pt x="453" y="723"/>
                    </a:lnTo>
                    <a:lnTo>
                      <a:pt x="449" y="726"/>
                    </a:lnTo>
                    <a:lnTo>
                      <a:pt x="445" y="728"/>
                    </a:lnTo>
                    <a:lnTo>
                      <a:pt x="440" y="730"/>
                    </a:lnTo>
                    <a:lnTo>
                      <a:pt x="436" y="732"/>
                    </a:lnTo>
                    <a:lnTo>
                      <a:pt x="432" y="734"/>
                    </a:lnTo>
                    <a:lnTo>
                      <a:pt x="427" y="736"/>
                    </a:lnTo>
                    <a:lnTo>
                      <a:pt x="423" y="740"/>
                    </a:lnTo>
                    <a:lnTo>
                      <a:pt x="417" y="741"/>
                    </a:lnTo>
                    <a:lnTo>
                      <a:pt x="414" y="744"/>
                    </a:lnTo>
                    <a:lnTo>
                      <a:pt x="409" y="746"/>
                    </a:lnTo>
                    <a:lnTo>
                      <a:pt x="405" y="750"/>
                    </a:lnTo>
                    <a:lnTo>
                      <a:pt x="400" y="752"/>
                    </a:lnTo>
                    <a:lnTo>
                      <a:pt x="396" y="754"/>
                    </a:lnTo>
                    <a:lnTo>
                      <a:pt x="391" y="757"/>
                    </a:lnTo>
                    <a:lnTo>
                      <a:pt x="387" y="760"/>
                    </a:lnTo>
                    <a:lnTo>
                      <a:pt x="382" y="762"/>
                    </a:lnTo>
                    <a:lnTo>
                      <a:pt x="379" y="765"/>
                    </a:lnTo>
                    <a:lnTo>
                      <a:pt x="374" y="768"/>
                    </a:lnTo>
                    <a:lnTo>
                      <a:pt x="369" y="772"/>
                    </a:lnTo>
                    <a:lnTo>
                      <a:pt x="366" y="773"/>
                    </a:lnTo>
                    <a:lnTo>
                      <a:pt x="361" y="776"/>
                    </a:lnTo>
                    <a:lnTo>
                      <a:pt x="357" y="778"/>
                    </a:lnTo>
                    <a:lnTo>
                      <a:pt x="353" y="782"/>
                    </a:lnTo>
                    <a:lnTo>
                      <a:pt x="349" y="784"/>
                    </a:lnTo>
                    <a:lnTo>
                      <a:pt x="344" y="788"/>
                    </a:lnTo>
                    <a:lnTo>
                      <a:pt x="342" y="790"/>
                    </a:lnTo>
                    <a:lnTo>
                      <a:pt x="337" y="793"/>
                    </a:lnTo>
                    <a:lnTo>
                      <a:pt x="334" y="796"/>
                    </a:lnTo>
                    <a:lnTo>
                      <a:pt x="329" y="799"/>
                    </a:lnTo>
                    <a:lnTo>
                      <a:pt x="326" y="801"/>
                    </a:lnTo>
                    <a:lnTo>
                      <a:pt x="322" y="805"/>
                    </a:lnTo>
                    <a:lnTo>
                      <a:pt x="316" y="811"/>
                    </a:lnTo>
                    <a:lnTo>
                      <a:pt x="309" y="816"/>
                    </a:lnTo>
                    <a:lnTo>
                      <a:pt x="302" y="821"/>
                    </a:lnTo>
                    <a:lnTo>
                      <a:pt x="296" y="827"/>
                    </a:lnTo>
                    <a:lnTo>
                      <a:pt x="289" y="832"/>
                    </a:lnTo>
                    <a:lnTo>
                      <a:pt x="285" y="838"/>
                    </a:lnTo>
                    <a:lnTo>
                      <a:pt x="279" y="843"/>
                    </a:lnTo>
                    <a:lnTo>
                      <a:pt x="273" y="847"/>
                    </a:lnTo>
                    <a:lnTo>
                      <a:pt x="269" y="852"/>
                    </a:lnTo>
                    <a:lnTo>
                      <a:pt x="264" y="856"/>
                    </a:lnTo>
                    <a:lnTo>
                      <a:pt x="260" y="860"/>
                    </a:lnTo>
                    <a:lnTo>
                      <a:pt x="256" y="864"/>
                    </a:lnTo>
                    <a:lnTo>
                      <a:pt x="253" y="868"/>
                    </a:lnTo>
                    <a:lnTo>
                      <a:pt x="249" y="871"/>
                    </a:lnTo>
                    <a:lnTo>
                      <a:pt x="244" y="877"/>
                    </a:lnTo>
                    <a:lnTo>
                      <a:pt x="240" y="880"/>
                    </a:lnTo>
                    <a:lnTo>
                      <a:pt x="238" y="884"/>
                    </a:lnTo>
                    <a:lnTo>
                      <a:pt x="238" y="885"/>
                    </a:lnTo>
                    <a:lnTo>
                      <a:pt x="236" y="800"/>
                    </a:lnTo>
                    <a:lnTo>
                      <a:pt x="334" y="760"/>
                    </a:lnTo>
                    <a:lnTo>
                      <a:pt x="447" y="713"/>
                    </a:lnTo>
                    <a:lnTo>
                      <a:pt x="280" y="743"/>
                    </a:lnTo>
                    <a:lnTo>
                      <a:pt x="129" y="756"/>
                    </a:lnTo>
                    <a:lnTo>
                      <a:pt x="41" y="738"/>
                    </a:lnTo>
                    <a:lnTo>
                      <a:pt x="13" y="757"/>
                    </a:lnTo>
                    <a:lnTo>
                      <a:pt x="0" y="482"/>
                    </a:lnTo>
                    <a:lnTo>
                      <a:pt x="13" y="517"/>
                    </a:lnTo>
                    <a:lnTo>
                      <a:pt x="35" y="626"/>
                    </a:lnTo>
                    <a:lnTo>
                      <a:pt x="46" y="709"/>
                    </a:lnTo>
                    <a:lnTo>
                      <a:pt x="129" y="718"/>
                    </a:lnTo>
                    <a:lnTo>
                      <a:pt x="130" y="718"/>
                    </a:lnTo>
                    <a:lnTo>
                      <a:pt x="133" y="718"/>
                    </a:lnTo>
                    <a:lnTo>
                      <a:pt x="137" y="718"/>
                    </a:lnTo>
                    <a:lnTo>
                      <a:pt x="144" y="718"/>
                    </a:lnTo>
                    <a:lnTo>
                      <a:pt x="146" y="718"/>
                    </a:lnTo>
                    <a:lnTo>
                      <a:pt x="151" y="718"/>
                    </a:lnTo>
                    <a:lnTo>
                      <a:pt x="154" y="718"/>
                    </a:lnTo>
                    <a:lnTo>
                      <a:pt x="160" y="718"/>
                    </a:lnTo>
                    <a:lnTo>
                      <a:pt x="164" y="718"/>
                    </a:lnTo>
                    <a:lnTo>
                      <a:pt x="169" y="719"/>
                    </a:lnTo>
                    <a:lnTo>
                      <a:pt x="174" y="719"/>
                    </a:lnTo>
                    <a:lnTo>
                      <a:pt x="181" y="720"/>
                    </a:lnTo>
                    <a:lnTo>
                      <a:pt x="186" y="719"/>
                    </a:lnTo>
                    <a:lnTo>
                      <a:pt x="192" y="719"/>
                    </a:lnTo>
                    <a:lnTo>
                      <a:pt x="198" y="719"/>
                    </a:lnTo>
                    <a:lnTo>
                      <a:pt x="205" y="719"/>
                    </a:lnTo>
                    <a:lnTo>
                      <a:pt x="212" y="719"/>
                    </a:lnTo>
                    <a:lnTo>
                      <a:pt x="217" y="719"/>
                    </a:lnTo>
                    <a:lnTo>
                      <a:pt x="224" y="719"/>
                    </a:lnTo>
                    <a:lnTo>
                      <a:pt x="232" y="719"/>
                    </a:lnTo>
                    <a:lnTo>
                      <a:pt x="238" y="718"/>
                    </a:lnTo>
                    <a:lnTo>
                      <a:pt x="246" y="718"/>
                    </a:lnTo>
                    <a:lnTo>
                      <a:pt x="253" y="718"/>
                    </a:lnTo>
                    <a:lnTo>
                      <a:pt x="261" y="718"/>
                    </a:lnTo>
                    <a:lnTo>
                      <a:pt x="268" y="717"/>
                    </a:lnTo>
                    <a:lnTo>
                      <a:pt x="276" y="715"/>
                    </a:lnTo>
                    <a:lnTo>
                      <a:pt x="279" y="715"/>
                    </a:lnTo>
                    <a:lnTo>
                      <a:pt x="282" y="715"/>
                    </a:lnTo>
                    <a:lnTo>
                      <a:pt x="286" y="715"/>
                    </a:lnTo>
                    <a:lnTo>
                      <a:pt x="290" y="715"/>
                    </a:lnTo>
                    <a:lnTo>
                      <a:pt x="297" y="714"/>
                    </a:lnTo>
                    <a:lnTo>
                      <a:pt x="304" y="712"/>
                    </a:lnTo>
                    <a:lnTo>
                      <a:pt x="311" y="711"/>
                    </a:lnTo>
                    <a:lnTo>
                      <a:pt x="318" y="711"/>
                    </a:lnTo>
                    <a:lnTo>
                      <a:pt x="326" y="709"/>
                    </a:lnTo>
                    <a:lnTo>
                      <a:pt x="333" y="707"/>
                    </a:lnTo>
                    <a:lnTo>
                      <a:pt x="340" y="706"/>
                    </a:lnTo>
                    <a:lnTo>
                      <a:pt x="346" y="705"/>
                    </a:lnTo>
                    <a:lnTo>
                      <a:pt x="353" y="703"/>
                    </a:lnTo>
                    <a:lnTo>
                      <a:pt x="359" y="703"/>
                    </a:lnTo>
                    <a:lnTo>
                      <a:pt x="366" y="701"/>
                    </a:lnTo>
                    <a:lnTo>
                      <a:pt x="373" y="699"/>
                    </a:lnTo>
                    <a:lnTo>
                      <a:pt x="379" y="698"/>
                    </a:lnTo>
                    <a:lnTo>
                      <a:pt x="384" y="698"/>
                    </a:lnTo>
                    <a:lnTo>
                      <a:pt x="390" y="696"/>
                    </a:lnTo>
                    <a:lnTo>
                      <a:pt x="397" y="696"/>
                    </a:lnTo>
                    <a:lnTo>
                      <a:pt x="401" y="694"/>
                    </a:lnTo>
                    <a:lnTo>
                      <a:pt x="406" y="693"/>
                    </a:lnTo>
                    <a:lnTo>
                      <a:pt x="411" y="690"/>
                    </a:lnTo>
                    <a:lnTo>
                      <a:pt x="416" y="690"/>
                    </a:lnTo>
                    <a:lnTo>
                      <a:pt x="420" y="689"/>
                    </a:lnTo>
                    <a:lnTo>
                      <a:pt x="423" y="688"/>
                    </a:lnTo>
                    <a:lnTo>
                      <a:pt x="427" y="687"/>
                    </a:lnTo>
                    <a:lnTo>
                      <a:pt x="431" y="687"/>
                    </a:lnTo>
                    <a:lnTo>
                      <a:pt x="437" y="685"/>
                    </a:lnTo>
                    <a:lnTo>
                      <a:pt x="440" y="683"/>
                    </a:lnTo>
                    <a:lnTo>
                      <a:pt x="444" y="683"/>
                    </a:lnTo>
                    <a:lnTo>
                      <a:pt x="445" y="683"/>
                    </a:lnTo>
                    <a:lnTo>
                      <a:pt x="543" y="655"/>
                    </a:lnTo>
                    <a:lnTo>
                      <a:pt x="543" y="654"/>
                    </a:lnTo>
                    <a:lnTo>
                      <a:pt x="543" y="648"/>
                    </a:lnTo>
                    <a:lnTo>
                      <a:pt x="543" y="644"/>
                    </a:lnTo>
                    <a:lnTo>
                      <a:pt x="544" y="641"/>
                    </a:lnTo>
                    <a:lnTo>
                      <a:pt x="544" y="635"/>
                    </a:lnTo>
                    <a:lnTo>
                      <a:pt x="544" y="632"/>
                    </a:lnTo>
                    <a:lnTo>
                      <a:pt x="544" y="625"/>
                    </a:lnTo>
                    <a:lnTo>
                      <a:pt x="544" y="619"/>
                    </a:lnTo>
                    <a:lnTo>
                      <a:pt x="544" y="611"/>
                    </a:lnTo>
                    <a:lnTo>
                      <a:pt x="545" y="604"/>
                    </a:lnTo>
                    <a:lnTo>
                      <a:pt x="545" y="600"/>
                    </a:lnTo>
                    <a:lnTo>
                      <a:pt x="545" y="596"/>
                    </a:lnTo>
                    <a:lnTo>
                      <a:pt x="545" y="592"/>
                    </a:lnTo>
                    <a:lnTo>
                      <a:pt x="545" y="587"/>
                    </a:lnTo>
                    <a:lnTo>
                      <a:pt x="545" y="584"/>
                    </a:lnTo>
                    <a:lnTo>
                      <a:pt x="545" y="579"/>
                    </a:lnTo>
                    <a:lnTo>
                      <a:pt x="545" y="575"/>
                    </a:lnTo>
                    <a:lnTo>
                      <a:pt x="545" y="571"/>
                    </a:lnTo>
                    <a:lnTo>
                      <a:pt x="545" y="565"/>
                    </a:lnTo>
                    <a:lnTo>
                      <a:pt x="545" y="560"/>
                    </a:lnTo>
                    <a:lnTo>
                      <a:pt x="545" y="555"/>
                    </a:lnTo>
                    <a:lnTo>
                      <a:pt x="545" y="551"/>
                    </a:lnTo>
                    <a:lnTo>
                      <a:pt x="545" y="545"/>
                    </a:lnTo>
                    <a:lnTo>
                      <a:pt x="545" y="540"/>
                    </a:lnTo>
                    <a:lnTo>
                      <a:pt x="545" y="536"/>
                    </a:lnTo>
                    <a:lnTo>
                      <a:pt x="545" y="530"/>
                    </a:lnTo>
                    <a:lnTo>
                      <a:pt x="544" y="524"/>
                    </a:lnTo>
                    <a:lnTo>
                      <a:pt x="544" y="520"/>
                    </a:lnTo>
                    <a:lnTo>
                      <a:pt x="544" y="514"/>
                    </a:lnTo>
                    <a:lnTo>
                      <a:pt x="544" y="508"/>
                    </a:lnTo>
                    <a:lnTo>
                      <a:pt x="543" y="504"/>
                    </a:lnTo>
                    <a:lnTo>
                      <a:pt x="543" y="498"/>
                    </a:lnTo>
                    <a:lnTo>
                      <a:pt x="543" y="492"/>
                    </a:lnTo>
                    <a:lnTo>
                      <a:pt x="543" y="486"/>
                    </a:lnTo>
                    <a:lnTo>
                      <a:pt x="542" y="481"/>
                    </a:lnTo>
                    <a:lnTo>
                      <a:pt x="542" y="475"/>
                    </a:lnTo>
                    <a:lnTo>
                      <a:pt x="541" y="469"/>
                    </a:lnTo>
                    <a:lnTo>
                      <a:pt x="541" y="464"/>
                    </a:lnTo>
                    <a:lnTo>
                      <a:pt x="540" y="458"/>
                    </a:lnTo>
                    <a:lnTo>
                      <a:pt x="539" y="453"/>
                    </a:lnTo>
                    <a:lnTo>
                      <a:pt x="539" y="448"/>
                    </a:lnTo>
                    <a:lnTo>
                      <a:pt x="539" y="442"/>
                    </a:lnTo>
                    <a:lnTo>
                      <a:pt x="536" y="435"/>
                    </a:lnTo>
                    <a:lnTo>
                      <a:pt x="536" y="429"/>
                    </a:lnTo>
                    <a:lnTo>
                      <a:pt x="535" y="425"/>
                    </a:lnTo>
                    <a:lnTo>
                      <a:pt x="535" y="419"/>
                    </a:lnTo>
                    <a:lnTo>
                      <a:pt x="534" y="413"/>
                    </a:lnTo>
                    <a:lnTo>
                      <a:pt x="533" y="407"/>
                    </a:lnTo>
                    <a:lnTo>
                      <a:pt x="533" y="402"/>
                    </a:lnTo>
                    <a:lnTo>
                      <a:pt x="532" y="397"/>
                    </a:lnTo>
                    <a:lnTo>
                      <a:pt x="529" y="390"/>
                    </a:lnTo>
                    <a:lnTo>
                      <a:pt x="528" y="385"/>
                    </a:lnTo>
                    <a:lnTo>
                      <a:pt x="526" y="378"/>
                    </a:lnTo>
                    <a:lnTo>
                      <a:pt x="525" y="372"/>
                    </a:lnTo>
                    <a:lnTo>
                      <a:pt x="523" y="365"/>
                    </a:lnTo>
                    <a:lnTo>
                      <a:pt x="520" y="358"/>
                    </a:lnTo>
                    <a:lnTo>
                      <a:pt x="519" y="351"/>
                    </a:lnTo>
                    <a:lnTo>
                      <a:pt x="517" y="346"/>
                    </a:lnTo>
                    <a:lnTo>
                      <a:pt x="513" y="338"/>
                    </a:lnTo>
                    <a:lnTo>
                      <a:pt x="511" y="330"/>
                    </a:lnTo>
                    <a:lnTo>
                      <a:pt x="509" y="323"/>
                    </a:lnTo>
                    <a:lnTo>
                      <a:pt x="507" y="315"/>
                    </a:lnTo>
                    <a:lnTo>
                      <a:pt x="503" y="307"/>
                    </a:lnTo>
                    <a:lnTo>
                      <a:pt x="500" y="299"/>
                    </a:lnTo>
                    <a:lnTo>
                      <a:pt x="496" y="292"/>
                    </a:lnTo>
                    <a:lnTo>
                      <a:pt x="494" y="284"/>
                    </a:lnTo>
                    <a:lnTo>
                      <a:pt x="489" y="276"/>
                    </a:lnTo>
                    <a:lnTo>
                      <a:pt x="486" y="267"/>
                    </a:lnTo>
                    <a:lnTo>
                      <a:pt x="483" y="259"/>
                    </a:lnTo>
                    <a:lnTo>
                      <a:pt x="479" y="251"/>
                    </a:lnTo>
                    <a:lnTo>
                      <a:pt x="475" y="243"/>
                    </a:lnTo>
                    <a:lnTo>
                      <a:pt x="471" y="235"/>
                    </a:lnTo>
                    <a:lnTo>
                      <a:pt x="468" y="225"/>
                    </a:lnTo>
                    <a:lnTo>
                      <a:pt x="464" y="219"/>
                    </a:lnTo>
                    <a:lnTo>
                      <a:pt x="461" y="209"/>
                    </a:lnTo>
                    <a:lnTo>
                      <a:pt x="456" y="201"/>
                    </a:lnTo>
                    <a:lnTo>
                      <a:pt x="453" y="193"/>
                    </a:lnTo>
                    <a:lnTo>
                      <a:pt x="449" y="184"/>
                    </a:lnTo>
                    <a:lnTo>
                      <a:pt x="445" y="176"/>
                    </a:lnTo>
                    <a:lnTo>
                      <a:pt x="441" y="168"/>
                    </a:lnTo>
                    <a:lnTo>
                      <a:pt x="437" y="161"/>
                    </a:lnTo>
                    <a:lnTo>
                      <a:pt x="433" y="153"/>
                    </a:lnTo>
                    <a:lnTo>
                      <a:pt x="430" y="145"/>
                    </a:lnTo>
                    <a:lnTo>
                      <a:pt x="425" y="136"/>
                    </a:lnTo>
                    <a:lnTo>
                      <a:pt x="421" y="129"/>
                    </a:lnTo>
                    <a:lnTo>
                      <a:pt x="417" y="122"/>
                    </a:lnTo>
                    <a:lnTo>
                      <a:pt x="414" y="113"/>
                    </a:lnTo>
                    <a:lnTo>
                      <a:pt x="411" y="106"/>
                    </a:lnTo>
                    <a:lnTo>
                      <a:pt x="407" y="99"/>
                    </a:lnTo>
                    <a:lnTo>
                      <a:pt x="404" y="94"/>
                    </a:lnTo>
                    <a:lnTo>
                      <a:pt x="399" y="86"/>
                    </a:lnTo>
                    <a:lnTo>
                      <a:pt x="396" y="79"/>
                    </a:lnTo>
                    <a:lnTo>
                      <a:pt x="392" y="73"/>
                    </a:lnTo>
                    <a:lnTo>
                      <a:pt x="389" y="66"/>
                    </a:lnTo>
                    <a:lnTo>
                      <a:pt x="385" y="60"/>
                    </a:lnTo>
                    <a:lnTo>
                      <a:pt x="383" y="55"/>
                    </a:lnTo>
                    <a:lnTo>
                      <a:pt x="380" y="49"/>
                    </a:lnTo>
                    <a:lnTo>
                      <a:pt x="377" y="44"/>
                    </a:lnTo>
                    <a:lnTo>
                      <a:pt x="374" y="39"/>
                    </a:lnTo>
                    <a:lnTo>
                      <a:pt x="372" y="34"/>
                    </a:lnTo>
                    <a:lnTo>
                      <a:pt x="369" y="30"/>
                    </a:lnTo>
                    <a:lnTo>
                      <a:pt x="367" y="25"/>
                    </a:lnTo>
                    <a:lnTo>
                      <a:pt x="365" y="22"/>
                    </a:lnTo>
                    <a:lnTo>
                      <a:pt x="362" y="17"/>
                    </a:lnTo>
                    <a:lnTo>
                      <a:pt x="361" y="14"/>
                    </a:lnTo>
                    <a:lnTo>
                      <a:pt x="359" y="11"/>
                    </a:lnTo>
                    <a:lnTo>
                      <a:pt x="356" y="6"/>
                    </a:lnTo>
                    <a:lnTo>
                      <a:pt x="354" y="2"/>
                    </a:lnTo>
                    <a:lnTo>
                      <a:pt x="353" y="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D1D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46"/>
              <p:cNvSpPr>
                <a:spLocks/>
              </p:cNvSpPr>
              <p:nvPr/>
            </p:nvSpPr>
            <p:spPr bwMode="auto">
              <a:xfrm>
                <a:off x="3779" y="870"/>
                <a:ext cx="284" cy="329"/>
              </a:xfrm>
              <a:custGeom>
                <a:avLst/>
                <a:gdLst>
                  <a:gd name="T0" fmla="*/ 20 w 570"/>
                  <a:gd name="T1" fmla="*/ 57 h 659"/>
                  <a:gd name="T2" fmla="*/ 38 w 570"/>
                  <a:gd name="T3" fmla="*/ 96 h 659"/>
                  <a:gd name="T4" fmla="*/ 49 w 570"/>
                  <a:gd name="T5" fmla="*/ 138 h 659"/>
                  <a:gd name="T6" fmla="*/ 61 w 570"/>
                  <a:gd name="T7" fmla="*/ 197 h 659"/>
                  <a:gd name="T8" fmla="*/ 84 w 570"/>
                  <a:gd name="T9" fmla="*/ 203 h 659"/>
                  <a:gd name="T10" fmla="*/ 129 w 570"/>
                  <a:gd name="T11" fmla="*/ 185 h 659"/>
                  <a:gd name="T12" fmla="*/ 174 w 570"/>
                  <a:gd name="T13" fmla="*/ 168 h 659"/>
                  <a:gd name="T14" fmla="*/ 215 w 570"/>
                  <a:gd name="T15" fmla="*/ 162 h 659"/>
                  <a:gd name="T16" fmla="*/ 269 w 570"/>
                  <a:gd name="T17" fmla="*/ 160 h 659"/>
                  <a:gd name="T18" fmla="*/ 316 w 570"/>
                  <a:gd name="T19" fmla="*/ 159 h 659"/>
                  <a:gd name="T20" fmla="*/ 348 w 570"/>
                  <a:gd name="T21" fmla="*/ 201 h 659"/>
                  <a:gd name="T22" fmla="*/ 301 w 570"/>
                  <a:gd name="T23" fmla="*/ 203 h 659"/>
                  <a:gd name="T24" fmla="*/ 255 w 570"/>
                  <a:gd name="T25" fmla="*/ 207 h 659"/>
                  <a:gd name="T26" fmla="*/ 207 w 570"/>
                  <a:gd name="T27" fmla="*/ 215 h 659"/>
                  <a:gd name="T28" fmla="*/ 165 w 570"/>
                  <a:gd name="T29" fmla="*/ 229 h 659"/>
                  <a:gd name="T30" fmla="*/ 123 w 570"/>
                  <a:gd name="T31" fmla="*/ 261 h 659"/>
                  <a:gd name="T32" fmla="*/ 118 w 570"/>
                  <a:gd name="T33" fmla="*/ 302 h 659"/>
                  <a:gd name="T34" fmla="*/ 119 w 570"/>
                  <a:gd name="T35" fmla="*/ 359 h 659"/>
                  <a:gd name="T36" fmla="*/ 124 w 570"/>
                  <a:gd name="T37" fmla="*/ 425 h 659"/>
                  <a:gd name="T38" fmla="*/ 131 w 570"/>
                  <a:gd name="T39" fmla="*/ 493 h 659"/>
                  <a:gd name="T40" fmla="*/ 140 w 570"/>
                  <a:gd name="T41" fmla="*/ 554 h 659"/>
                  <a:gd name="T42" fmla="*/ 145 w 570"/>
                  <a:gd name="T43" fmla="*/ 599 h 659"/>
                  <a:gd name="T44" fmla="*/ 157 w 570"/>
                  <a:gd name="T45" fmla="*/ 627 h 659"/>
                  <a:gd name="T46" fmla="*/ 202 w 570"/>
                  <a:gd name="T47" fmla="*/ 644 h 659"/>
                  <a:gd name="T48" fmla="*/ 255 w 570"/>
                  <a:gd name="T49" fmla="*/ 655 h 659"/>
                  <a:gd name="T50" fmla="*/ 294 w 570"/>
                  <a:gd name="T51" fmla="*/ 659 h 659"/>
                  <a:gd name="T52" fmla="*/ 339 w 570"/>
                  <a:gd name="T53" fmla="*/ 656 h 659"/>
                  <a:gd name="T54" fmla="*/ 384 w 570"/>
                  <a:gd name="T55" fmla="*/ 649 h 659"/>
                  <a:gd name="T56" fmla="*/ 430 w 570"/>
                  <a:gd name="T57" fmla="*/ 637 h 659"/>
                  <a:gd name="T58" fmla="*/ 474 w 570"/>
                  <a:gd name="T59" fmla="*/ 623 h 659"/>
                  <a:gd name="T60" fmla="*/ 516 w 570"/>
                  <a:gd name="T61" fmla="*/ 606 h 659"/>
                  <a:gd name="T62" fmla="*/ 564 w 570"/>
                  <a:gd name="T63" fmla="*/ 584 h 659"/>
                  <a:gd name="T64" fmla="*/ 543 w 570"/>
                  <a:gd name="T65" fmla="*/ 582 h 659"/>
                  <a:gd name="T66" fmla="*/ 503 w 570"/>
                  <a:gd name="T67" fmla="*/ 585 h 659"/>
                  <a:gd name="T68" fmla="*/ 452 w 570"/>
                  <a:gd name="T69" fmla="*/ 588 h 659"/>
                  <a:gd name="T70" fmla="*/ 395 w 570"/>
                  <a:gd name="T71" fmla="*/ 590 h 659"/>
                  <a:gd name="T72" fmla="*/ 340 w 570"/>
                  <a:gd name="T73" fmla="*/ 590 h 659"/>
                  <a:gd name="T74" fmla="*/ 294 w 570"/>
                  <a:gd name="T75" fmla="*/ 588 h 659"/>
                  <a:gd name="T76" fmla="*/ 253 w 570"/>
                  <a:gd name="T77" fmla="*/ 578 h 659"/>
                  <a:gd name="T78" fmla="*/ 221 w 570"/>
                  <a:gd name="T79" fmla="*/ 543 h 659"/>
                  <a:gd name="T80" fmla="*/ 208 w 570"/>
                  <a:gd name="T81" fmla="*/ 501 h 659"/>
                  <a:gd name="T82" fmla="*/ 245 w 570"/>
                  <a:gd name="T83" fmla="*/ 335 h 659"/>
                  <a:gd name="T84" fmla="*/ 362 w 570"/>
                  <a:gd name="T85" fmla="*/ 120 h 659"/>
                  <a:gd name="T86" fmla="*/ 308 w 570"/>
                  <a:gd name="T87" fmla="*/ 120 h 659"/>
                  <a:gd name="T88" fmla="*/ 247 w 570"/>
                  <a:gd name="T89" fmla="*/ 124 h 659"/>
                  <a:gd name="T90" fmla="*/ 191 w 570"/>
                  <a:gd name="T91" fmla="*/ 133 h 659"/>
                  <a:gd name="T92" fmla="*/ 134 w 570"/>
                  <a:gd name="T93" fmla="*/ 131 h 659"/>
                  <a:gd name="T94" fmla="*/ 91 w 570"/>
                  <a:gd name="T95" fmla="*/ 125 h 659"/>
                  <a:gd name="T96" fmla="*/ 79 w 570"/>
                  <a:gd name="T97" fmla="*/ 92 h 659"/>
                  <a:gd name="T98" fmla="*/ 115 w 570"/>
                  <a:gd name="T99" fmla="*/ 88 h 659"/>
                  <a:gd name="T100" fmla="*/ 157 w 570"/>
                  <a:gd name="T101" fmla="*/ 83 h 659"/>
                  <a:gd name="T102" fmla="*/ 202 w 570"/>
                  <a:gd name="T103" fmla="*/ 68 h 659"/>
                  <a:gd name="T104" fmla="*/ 243 w 570"/>
                  <a:gd name="T105" fmla="*/ 39 h 659"/>
                  <a:gd name="T106" fmla="*/ 283 w 570"/>
                  <a:gd name="T107" fmla="*/ 0 h 659"/>
                  <a:gd name="T108" fmla="*/ 253 w 570"/>
                  <a:gd name="T109" fmla="*/ 5 h 659"/>
                  <a:gd name="T110" fmla="*/ 196 w 570"/>
                  <a:gd name="T111" fmla="*/ 13 h 659"/>
                  <a:gd name="T112" fmla="*/ 140 w 570"/>
                  <a:gd name="T113" fmla="*/ 20 h 659"/>
                  <a:gd name="T114" fmla="*/ 99 w 570"/>
                  <a:gd name="T115" fmla="*/ 20 h 659"/>
                  <a:gd name="T116" fmla="*/ 54 w 570"/>
                  <a:gd name="T117" fmla="*/ 16 h 659"/>
                  <a:gd name="T118" fmla="*/ 17 w 570"/>
                  <a:gd name="T119" fmla="*/ 12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70" h="659">
                    <a:moveTo>
                      <a:pt x="0" y="22"/>
                    </a:moveTo>
                    <a:lnTo>
                      <a:pt x="3" y="25"/>
                    </a:lnTo>
                    <a:lnTo>
                      <a:pt x="4" y="29"/>
                    </a:lnTo>
                    <a:lnTo>
                      <a:pt x="7" y="33"/>
                    </a:lnTo>
                    <a:lnTo>
                      <a:pt x="9" y="39"/>
                    </a:lnTo>
                    <a:lnTo>
                      <a:pt x="13" y="45"/>
                    </a:lnTo>
                    <a:lnTo>
                      <a:pt x="15" y="48"/>
                    </a:lnTo>
                    <a:lnTo>
                      <a:pt x="17" y="53"/>
                    </a:lnTo>
                    <a:lnTo>
                      <a:pt x="20" y="57"/>
                    </a:lnTo>
                    <a:lnTo>
                      <a:pt x="22" y="61"/>
                    </a:lnTo>
                    <a:lnTo>
                      <a:pt x="23" y="65"/>
                    </a:lnTo>
                    <a:lnTo>
                      <a:pt x="25" y="70"/>
                    </a:lnTo>
                    <a:lnTo>
                      <a:pt x="28" y="73"/>
                    </a:lnTo>
                    <a:lnTo>
                      <a:pt x="29" y="78"/>
                    </a:lnTo>
                    <a:lnTo>
                      <a:pt x="31" y="83"/>
                    </a:lnTo>
                    <a:lnTo>
                      <a:pt x="33" y="87"/>
                    </a:lnTo>
                    <a:lnTo>
                      <a:pt x="36" y="92"/>
                    </a:lnTo>
                    <a:lnTo>
                      <a:pt x="38" y="96"/>
                    </a:lnTo>
                    <a:lnTo>
                      <a:pt x="39" y="101"/>
                    </a:lnTo>
                    <a:lnTo>
                      <a:pt x="40" y="106"/>
                    </a:lnTo>
                    <a:lnTo>
                      <a:pt x="41" y="109"/>
                    </a:lnTo>
                    <a:lnTo>
                      <a:pt x="44" y="115"/>
                    </a:lnTo>
                    <a:lnTo>
                      <a:pt x="45" y="118"/>
                    </a:lnTo>
                    <a:lnTo>
                      <a:pt x="46" y="123"/>
                    </a:lnTo>
                    <a:lnTo>
                      <a:pt x="47" y="127"/>
                    </a:lnTo>
                    <a:lnTo>
                      <a:pt x="48" y="131"/>
                    </a:lnTo>
                    <a:lnTo>
                      <a:pt x="49" y="138"/>
                    </a:lnTo>
                    <a:lnTo>
                      <a:pt x="52" y="146"/>
                    </a:lnTo>
                    <a:lnTo>
                      <a:pt x="52" y="152"/>
                    </a:lnTo>
                    <a:lnTo>
                      <a:pt x="54" y="160"/>
                    </a:lnTo>
                    <a:lnTo>
                      <a:pt x="55" y="167"/>
                    </a:lnTo>
                    <a:lnTo>
                      <a:pt x="57" y="174"/>
                    </a:lnTo>
                    <a:lnTo>
                      <a:pt x="57" y="181"/>
                    </a:lnTo>
                    <a:lnTo>
                      <a:pt x="60" y="187"/>
                    </a:lnTo>
                    <a:lnTo>
                      <a:pt x="61" y="191"/>
                    </a:lnTo>
                    <a:lnTo>
                      <a:pt x="61" y="197"/>
                    </a:lnTo>
                    <a:lnTo>
                      <a:pt x="62" y="201"/>
                    </a:lnTo>
                    <a:lnTo>
                      <a:pt x="63" y="204"/>
                    </a:lnTo>
                    <a:lnTo>
                      <a:pt x="64" y="210"/>
                    </a:lnTo>
                    <a:lnTo>
                      <a:pt x="64" y="212"/>
                    </a:lnTo>
                    <a:lnTo>
                      <a:pt x="64" y="212"/>
                    </a:lnTo>
                    <a:lnTo>
                      <a:pt x="68" y="210"/>
                    </a:lnTo>
                    <a:lnTo>
                      <a:pt x="71" y="207"/>
                    </a:lnTo>
                    <a:lnTo>
                      <a:pt x="77" y="206"/>
                    </a:lnTo>
                    <a:lnTo>
                      <a:pt x="84" y="203"/>
                    </a:lnTo>
                    <a:lnTo>
                      <a:pt x="92" y="199"/>
                    </a:lnTo>
                    <a:lnTo>
                      <a:pt x="95" y="197"/>
                    </a:lnTo>
                    <a:lnTo>
                      <a:pt x="100" y="196"/>
                    </a:lnTo>
                    <a:lnTo>
                      <a:pt x="104" y="194"/>
                    </a:lnTo>
                    <a:lnTo>
                      <a:pt x="110" y="193"/>
                    </a:lnTo>
                    <a:lnTo>
                      <a:pt x="115" y="190"/>
                    </a:lnTo>
                    <a:lnTo>
                      <a:pt x="119" y="188"/>
                    </a:lnTo>
                    <a:lnTo>
                      <a:pt x="124" y="187"/>
                    </a:lnTo>
                    <a:lnTo>
                      <a:pt x="129" y="185"/>
                    </a:lnTo>
                    <a:lnTo>
                      <a:pt x="134" y="182"/>
                    </a:lnTo>
                    <a:lnTo>
                      <a:pt x="140" y="180"/>
                    </a:lnTo>
                    <a:lnTo>
                      <a:pt x="144" y="179"/>
                    </a:lnTo>
                    <a:lnTo>
                      <a:pt x="150" y="178"/>
                    </a:lnTo>
                    <a:lnTo>
                      <a:pt x="155" y="175"/>
                    </a:lnTo>
                    <a:lnTo>
                      <a:pt x="159" y="173"/>
                    </a:lnTo>
                    <a:lnTo>
                      <a:pt x="164" y="172"/>
                    </a:lnTo>
                    <a:lnTo>
                      <a:pt x="169" y="171"/>
                    </a:lnTo>
                    <a:lnTo>
                      <a:pt x="174" y="168"/>
                    </a:lnTo>
                    <a:lnTo>
                      <a:pt x="179" y="168"/>
                    </a:lnTo>
                    <a:lnTo>
                      <a:pt x="183" y="166"/>
                    </a:lnTo>
                    <a:lnTo>
                      <a:pt x="188" y="166"/>
                    </a:lnTo>
                    <a:lnTo>
                      <a:pt x="191" y="165"/>
                    </a:lnTo>
                    <a:lnTo>
                      <a:pt x="196" y="165"/>
                    </a:lnTo>
                    <a:lnTo>
                      <a:pt x="200" y="164"/>
                    </a:lnTo>
                    <a:lnTo>
                      <a:pt x="205" y="163"/>
                    </a:lnTo>
                    <a:lnTo>
                      <a:pt x="211" y="163"/>
                    </a:lnTo>
                    <a:lnTo>
                      <a:pt x="215" y="162"/>
                    </a:lnTo>
                    <a:lnTo>
                      <a:pt x="221" y="162"/>
                    </a:lnTo>
                    <a:lnTo>
                      <a:pt x="228" y="162"/>
                    </a:lnTo>
                    <a:lnTo>
                      <a:pt x="234" y="162"/>
                    </a:lnTo>
                    <a:lnTo>
                      <a:pt x="239" y="160"/>
                    </a:lnTo>
                    <a:lnTo>
                      <a:pt x="245" y="160"/>
                    </a:lnTo>
                    <a:lnTo>
                      <a:pt x="251" y="160"/>
                    </a:lnTo>
                    <a:lnTo>
                      <a:pt x="256" y="160"/>
                    </a:lnTo>
                    <a:lnTo>
                      <a:pt x="263" y="160"/>
                    </a:lnTo>
                    <a:lnTo>
                      <a:pt x="269" y="160"/>
                    </a:lnTo>
                    <a:lnTo>
                      <a:pt x="276" y="160"/>
                    </a:lnTo>
                    <a:lnTo>
                      <a:pt x="280" y="159"/>
                    </a:lnTo>
                    <a:lnTo>
                      <a:pt x="286" y="159"/>
                    </a:lnTo>
                    <a:lnTo>
                      <a:pt x="292" y="159"/>
                    </a:lnTo>
                    <a:lnTo>
                      <a:pt x="298" y="159"/>
                    </a:lnTo>
                    <a:lnTo>
                      <a:pt x="302" y="159"/>
                    </a:lnTo>
                    <a:lnTo>
                      <a:pt x="307" y="159"/>
                    </a:lnTo>
                    <a:lnTo>
                      <a:pt x="311" y="159"/>
                    </a:lnTo>
                    <a:lnTo>
                      <a:pt x="316" y="159"/>
                    </a:lnTo>
                    <a:lnTo>
                      <a:pt x="322" y="159"/>
                    </a:lnTo>
                    <a:lnTo>
                      <a:pt x="327" y="159"/>
                    </a:lnTo>
                    <a:lnTo>
                      <a:pt x="331" y="159"/>
                    </a:lnTo>
                    <a:lnTo>
                      <a:pt x="333" y="160"/>
                    </a:lnTo>
                    <a:lnTo>
                      <a:pt x="358" y="202"/>
                    </a:lnTo>
                    <a:lnTo>
                      <a:pt x="356" y="201"/>
                    </a:lnTo>
                    <a:lnTo>
                      <a:pt x="355" y="201"/>
                    </a:lnTo>
                    <a:lnTo>
                      <a:pt x="351" y="201"/>
                    </a:lnTo>
                    <a:lnTo>
                      <a:pt x="348" y="201"/>
                    </a:lnTo>
                    <a:lnTo>
                      <a:pt x="342" y="201"/>
                    </a:lnTo>
                    <a:lnTo>
                      <a:pt x="336" y="201"/>
                    </a:lnTo>
                    <a:lnTo>
                      <a:pt x="330" y="202"/>
                    </a:lnTo>
                    <a:lnTo>
                      <a:pt x="323" y="203"/>
                    </a:lnTo>
                    <a:lnTo>
                      <a:pt x="318" y="203"/>
                    </a:lnTo>
                    <a:lnTo>
                      <a:pt x="314" y="203"/>
                    </a:lnTo>
                    <a:lnTo>
                      <a:pt x="310" y="203"/>
                    </a:lnTo>
                    <a:lnTo>
                      <a:pt x="306" y="203"/>
                    </a:lnTo>
                    <a:lnTo>
                      <a:pt x="301" y="203"/>
                    </a:lnTo>
                    <a:lnTo>
                      <a:pt x="295" y="203"/>
                    </a:lnTo>
                    <a:lnTo>
                      <a:pt x="291" y="204"/>
                    </a:lnTo>
                    <a:lnTo>
                      <a:pt x="286" y="204"/>
                    </a:lnTo>
                    <a:lnTo>
                      <a:pt x="282" y="204"/>
                    </a:lnTo>
                    <a:lnTo>
                      <a:pt x="276" y="204"/>
                    </a:lnTo>
                    <a:lnTo>
                      <a:pt x="271" y="205"/>
                    </a:lnTo>
                    <a:lnTo>
                      <a:pt x="266" y="206"/>
                    </a:lnTo>
                    <a:lnTo>
                      <a:pt x="260" y="206"/>
                    </a:lnTo>
                    <a:lnTo>
                      <a:pt x="255" y="207"/>
                    </a:lnTo>
                    <a:lnTo>
                      <a:pt x="251" y="207"/>
                    </a:lnTo>
                    <a:lnTo>
                      <a:pt x="246" y="210"/>
                    </a:lnTo>
                    <a:lnTo>
                      <a:pt x="239" y="210"/>
                    </a:lnTo>
                    <a:lnTo>
                      <a:pt x="235" y="211"/>
                    </a:lnTo>
                    <a:lnTo>
                      <a:pt x="228" y="211"/>
                    </a:lnTo>
                    <a:lnTo>
                      <a:pt x="223" y="212"/>
                    </a:lnTo>
                    <a:lnTo>
                      <a:pt x="218" y="213"/>
                    </a:lnTo>
                    <a:lnTo>
                      <a:pt x="213" y="214"/>
                    </a:lnTo>
                    <a:lnTo>
                      <a:pt x="207" y="215"/>
                    </a:lnTo>
                    <a:lnTo>
                      <a:pt x="204" y="217"/>
                    </a:lnTo>
                    <a:lnTo>
                      <a:pt x="198" y="218"/>
                    </a:lnTo>
                    <a:lnTo>
                      <a:pt x="192" y="219"/>
                    </a:lnTo>
                    <a:lnTo>
                      <a:pt x="188" y="220"/>
                    </a:lnTo>
                    <a:lnTo>
                      <a:pt x="183" y="222"/>
                    </a:lnTo>
                    <a:lnTo>
                      <a:pt x="177" y="223"/>
                    </a:lnTo>
                    <a:lnTo>
                      <a:pt x="173" y="225"/>
                    </a:lnTo>
                    <a:lnTo>
                      <a:pt x="169" y="227"/>
                    </a:lnTo>
                    <a:lnTo>
                      <a:pt x="165" y="229"/>
                    </a:lnTo>
                    <a:lnTo>
                      <a:pt x="160" y="230"/>
                    </a:lnTo>
                    <a:lnTo>
                      <a:pt x="157" y="233"/>
                    </a:lnTo>
                    <a:lnTo>
                      <a:pt x="152" y="235"/>
                    </a:lnTo>
                    <a:lnTo>
                      <a:pt x="149" y="236"/>
                    </a:lnTo>
                    <a:lnTo>
                      <a:pt x="142" y="241"/>
                    </a:lnTo>
                    <a:lnTo>
                      <a:pt x="136" y="245"/>
                    </a:lnTo>
                    <a:lnTo>
                      <a:pt x="131" y="250"/>
                    </a:lnTo>
                    <a:lnTo>
                      <a:pt x="127" y="256"/>
                    </a:lnTo>
                    <a:lnTo>
                      <a:pt x="123" y="261"/>
                    </a:lnTo>
                    <a:lnTo>
                      <a:pt x="121" y="269"/>
                    </a:lnTo>
                    <a:lnTo>
                      <a:pt x="120" y="272"/>
                    </a:lnTo>
                    <a:lnTo>
                      <a:pt x="120" y="275"/>
                    </a:lnTo>
                    <a:lnTo>
                      <a:pt x="119" y="280"/>
                    </a:lnTo>
                    <a:lnTo>
                      <a:pt x="119" y="283"/>
                    </a:lnTo>
                    <a:lnTo>
                      <a:pt x="118" y="288"/>
                    </a:lnTo>
                    <a:lnTo>
                      <a:pt x="118" y="292"/>
                    </a:lnTo>
                    <a:lnTo>
                      <a:pt x="118" y="297"/>
                    </a:lnTo>
                    <a:lnTo>
                      <a:pt x="118" y="302"/>
                    </a:lnTo>
                    <a:lnTo>
                      <a:pt x="118" y="308"/>
                    </a:lnTo>
                    <a:lnTo>
                      <a:pt x="118" y="313"/>
                    </a:lnTo>
                    <a:lnTo>
                      <a:pt x="118" y="320"/>
                    </a:lnTo>
                    <a:lnTo>
                      <a:pt x="118" y="325"/>
                    </a:lnTo>
                    <a:lnTo>
                      <a:pt x="118" y="332"/>
                    </a:lnTo>
                    <a:lnTo>
                      <a:pt x="118" y="338"/>
                    </a:lnTo>
                    <a:lnTo>
                      <a:pt x="118" y="346"/>
                    </a:lnTo>
                    <a:lnTo>
                      <a:pt x="119" y="353"/>
                    </a:lnTo>
                    <a:lnTo>
                      <a:pt x="119" y="359"/>
                    </a:lnTo>
                    <a:lnTo>
                      <a:pt x="119" y="365"/>
                    </a:lnTo>
                    <a:lnTo>
                      <a:pt x="120" y="372"/>
                    </a:lnTo>
                    <a:lnTo>
                      <a:pt x="120" y="380"/>
                    </a:lnTo>
                    <a:lnTo>
                      <a:pt x="120" y="387"/>
                    </a:lnTo>
                    <a:lnTo>
                      <a:pt x="121" y="395"/>
                    </a:lnTo>
                    <a:lnTo>
                      <a:pt x="121" y="402"/>
                    </a:lnTo>
                    <a:lnTo>
                      <a:pt x="123" y="410"/>
                    </a:lnTo>
                    <a:lnTo>
                      <a:pt x="123" y="417"/>
                    </a:lnTo>
                    <a:lnTo>
                      <a:pt x="124" y="425"/>
                    </a:lnTo>
                    <a:lnTo>
                      <a:pt x="124" y="433"/>
                    </a:lnTo>
                    <a:lnTo>
                      <a:pt x="125" y="441"/>
                    </a:lnTo>
                    <a:lnTo>
                      <a:pt x="126" y="448"/>
                    </a:lnTo>
                    <a:lnTo>
                      <a:pt x="127" y="456"/>
                    </a:lnTo>
                    <a:lnTo>
                      <a:pt x="128" y="464"/>
                    </a:lnTo>
                    <a:lnTo>
                      <a:pt x="129" y="472"/>
                    </a:lnTo>
                    <a:lnTo>
                      <a:pt x="129" y="479"/>
                    </a:lnTo>
                    <a:lnTo>
                      <a:pt x="131" y="486"/>
                    </a:lnTo>
                    <a:lnTo>
                      <a:pt x="131" y="493"/>
                    </a:lnTo>
                    <a:lnTo>
                      <a:pt x="132" y="501"/>
                    </a:lnTo>
                    <a:lnTo>
                      <a:pt x="133" y="507"/>
                    </a:lnTo>
                    <a:lnTo>
                      <a:pt x="134" y="514"/>
                    </a:lnTo>
                    <a:lnTo>
                      <a:pt x="134" y="521"/>
                    </a:lnTo>
                    <a:lnTo>
                      <a:pt x="136" y="528"/>
                    </a:lnTo>
                    <a:lnTo>
                      <a:pt x="136" y="535"/>
                    </a:lnTo>
                    <a:lnTo>
                      <a:pt x="137" y="541"/>
                    </a:lnTo>
                    <a:lnTo>
                      <a:pt x="137" y="548"/>
                    </a:lnTo>
                    <a:lnTo>
                      <a:pt x="140" y="554"/>
                    </a:lnTo>
                    <a:lnTo>
                      <a:pt x="140" y="560"/>
                    </a:lnTo>
                    <a:lnTo>
                      <a:pt x="141" y="566"/>
                    </a:lnTo>
                    <a:lnTo>
                      <a:pt x="141" y="572"/>
                    </a:lnTo>
                    <a:lnTo>
                      <a:pt x="143" y="577"/>
                    </a:lnTo>
                    <a:lnTo>
                      <a:pt x="143" y="582"/>
                    </a:lnTo>
                    <a:lnTo>
                      <a:pt x="143" y="588"/>
                    </a:lnTo>
                    <a:lnTo>
                      <a:pt x="144" y="591"/>
                    </a:lnTo>
                    <a:lnTo>
                      <a:pt x="144" y="596"/>
                    </a:lnTo>
                    <a:lnTo>
                      <a:pt x="145" y="599"/>
                    </a:lnTo>
                    <a:lnTo>
                      <a:pt x="147" y="604"/>
                    </a:lnTo>
                    <a:lnTo>
                      <a:pt x="147" y="607"/>
                    </a:lnTo>
                    <a:lnTo>
                      <a:pt x="148" y="610"/>
                    </a:lnTo>
                    <a:lnTo>
                      <a:pt x="148" y="615"/>
                    </a:lnTo>
                    <a:lnTo>
                      <a:pt x="149" y="620"/>
                    </a:lnTo>
                    <a:lnTo>
                      <a:pt x="150" y="622"/>
                    </a:lnTo>
                    <a:lnTo>
                      <a:pt x="150" y="623"/>
                    </a:lnTo>
                    <a:lnTo>
                      <a:pt x="153" y="624"/>
                    </a:lnTo>
                    <a:lnTo>
                      <a:pt x="157" y="627"/>
                    </a:lnTo>
                    <a:lnTo>
                      <a:pt x="164" y="630"/>
                    </a:lnTo>
                    <a:lnTo>
                      <a:pt x="166" y="630"/>
                    </a:lnTo>
                    <a:lnTo>
                      <a:pt x="169" y="631"/>
                    </a:lnTo>
                    <a:lnTo>
                      <a:pt x="174" y="633"/>
                    </a:lnTo>
                    <a:lnTo>
                      <a:pt x="179" y="636"/>
                    </a:lnTo>
                    <a:lnTo>
                      <a:pt x="183" y="637"/>
                    </a:lnTo>
                    <a:lnTo>
                      <a:pt x="189" y="639"/>
                    </a:lnTo>
                    <a:lnTo>
                      <a:pt x="195" y="641"/>
                    </a:lnTo>
                    <a:lnTo>
                      <a:pt x="202" y="644"/>
                    </a:lnTo>
                    <a:lnTo>
                      <a:pt x="207" y="645"/>
                    </a:lnTo>
                    <a:lnTo>
                      <a:pt x="213" y="646"/>
                    </a:lnTo>
                    <a:lnTo>
                      <a:pt x="220" y="648"/>
                    </a:lnTo>
                    <a:lnTo>
                      <a:pt x="228" y="649"/>
                    </a:lnTo>
                    <a:lnTo>
                      <a:pt x="235" y="652"/>
                    </a:lnTo>
                    <a:lnTo>
                      <a:pt x="243" y="653"/>
                    </a:lnTo>
                    <a:lnTo>
                      <a:pt x="246" y="653"/>
                    </a:lnTo>
                    <a:lnTo>
                      <a:pt x="251" y="654"/>
                    </a:lnTo>
                    <a:lnTo>
                      <a:pt x="255" y="655"/>
                    </a:lnTo>
                    <a:lnTo>
                      <a:pt x="259" y="656"/>
                    </a:lnTo>
                    <a:lnTo>
                      <a:pt x="263" y="656"/>
                    </a:lnTo>
                    <a:lnTo>
                      <a:pt x="267" y="656"/>
                    </a:lnTo>
                    <a:lnTo>
                      <a:pt x="271" y="656"/>
                    </a:lnTo>
                    <a:lnTo>
                      <a:pt x="276" y="657"/>
                    </a:lnTo>
                    <a:lnTo>
                      <a:pt x="279" y="657"/>
                    </a:lnTo>
                    <a:lnTo>
                      <a:pt x="285" y="659"/>
                    </a:lnTo>
                    <a:lnTo>
                      <a:pt x="290" y="659"/>
                    </a:lnTo>
                    <a:lnTo>
                      <a:pt x="294" y="659"/>
                    </a:lnTo>
                    <a:lnTo>
                      <a:pt x="299" y="659"/>
                    </a:lnTo>
                    <a:lnTo>
                      <a:pt x="303" y="659"/>
                    </a:lnTo>
                    <a:lnTo>
                      <a:pt x="308" y="659"/>
                    </a:lnTo>
                    <a:lnTo>
                      <a:pt x="314" y="659"/>
                    </a:lnTo>
                    <a:lnTo>
                      <a:pt x="318" y="659"/>
                    </a:lnTo>
                    <a:lnTo>
                      <a:pt x="324" y="659"/>
                    </a:lnTo>
                    <a:lnTo>
                      <a:pt x="328" y="659"/>
                    </a:lnTo>
                    <a:lnTo>
                      <a:pt x="334" y="659"/>
                    </a:lnTo>
                    <a:lnTo>
                      <a:pt x="339" y="656"/>
                    </a:lnTo>
                    <a:lnTo>
                      <a:pt x="343" y="656"/>
                    </a:lnTo>
                    <a:lnTo>
                      <a:pt x="349" y="655"/>
                    </a:lnTo>
                    <a:lnTo>
                      <a:pt x="355" y="655"/>
                    </a:lnTo>
                    <a:lnTo>
                      <a:pt x="359" y="654"/>
                    </a:lnTo>
                    <a:lnTo>
                      <a:pt x="365" y="653"/>
                    </a:lnTo>
                    <a:lnTo>
                      <a:pt x="370" y="653"/>
                    </a:lnTo>
                    <a:lnTo>
                      <a:pt x="375" y="652"/>
                    </a:lnTo>
                    <a:lnTo>
                      <a:pt x="379" y="651"/>
                    </a:lnTo>
                    <a:lnTo>
                      <a:pt x="384" y="649"/>
                    </a:lnTo>
                    <a:lnTo>
                      <a:pt x="390" y="648"/>
                    </a:lnTo>
                    <a:lnTo>
                      <a:pt x="395" y="647"/>
                    </a:lnTo>
                    <a:lnTo>
                      <a:pt x="400" y="646"/>
                    </a:lnTo>
                    <a:lnTo>
                      <a:pt x="406" y="645"/>
                    </a:lnTo>
                    <a:lnTo>
                      <a:pt x="411" y="643"/>
                    </a:lnTo>
                    <a:lnTo>
                      <a:pt x="416" y="643"/>
                    </a:lnTo>
                    <a:lnTo>
                      <a:pt x="420" y="640"/>
                    </a:lnTo>
                    <a:lnTo>
                      <a:pt x="426" y="639"/>
                    </a:lnTo>
                    <a:lnTo>
                      <a:pt x="430" y="637"/>
                    </a:lnTo>
                    <a:lnTo>
                      <a:pt x="436" y="636"/>
                    </a:lnTo>
                    <a:lnTo>
                      <a:pt x="440" y="633"/>
                    </a:lnTo>
                    <a:lnTo>
                      <a:pt x="445" y="632"/>
                    </a:lnTo>
                    <a:lnTo>
                      <a:pt x="451" y="631"/>
                    </a:lnTo>
                    <a:lnTo>
                      <a:pt x="455" y="630"/>
                    </a:lnTo>
                    <a:lnTo>
                      <a:pt x="460" y="628"/>
                    </a:lnTo>
                    <a:lnTo>
                      <a:pt x="465" y="627"/>
                    </a:lnTo>
                    <a:lnTo>
                      <a:pt x="469" y="624"/>
                    </a:lnTo>
                    <a:lnTo>
                      <a:pt x="474" y="623"/>
                    </a:lnTo>
                    <a:lnTo>
                      <a:pt x="478" y="621"/>
                    </a:lnTo>
                    <a:lnTo>
                      <a:pt x="483" y="620"/>
                    </a:lnTo>
                    <a:lnTo>
                      <a:pt x="487" y="617"/>
                    </a:lnTo>
                    <a:lnTo>
                      <a:pt x="493" y="616"/>
                    </a:lnTo>
                    <a:lnTo>
                      <a:pt x="497" y="614"/>
                    </a:lnTo>
                    <a:lnTo>
                      <a:pt x="500" y="612"/>
                    </a:lnTo>
                    <a:lnTo>
                      <a:pt x="505" y="610"/>
                    </a:lnTo>
                    <a:lnTo>
                      <a:pt x="509" y="609"/>
                    </a:lnTo>
                    <a:lnTo>
                      <a:pt x="516" y="606"/>
                    </a:lnTo>
                    <a:lnTo>
                      <a:pt x="523" y="604"/>
                    </a:lnTo>
                    <a:lnTo>
                      <a:pt x="530" y="599"/>
                    </a:lnTo>
                    <a:lnTo>
                      <a:pt x="535" y="597"/>
                    </a:lnTo>
                    <a:lnTo>
                      <a:pt x="541" y="594"/>
                    </a:lnTo>
                    <a:lnTo>
                      <a:pt x="548" y="592"/>
                    </a:lnTo>
                    <a:lnTo>
                      <a:pt x="551" y="589"/>
                    </a:lnTo>
                    <a:lnTo>
                      <a:pt x="557" y="588"/>
                    </a:lnTo>
                    <a:lnTo>
                      <a:pt x="561" y="585"/>
                    </a:lnTo>
                    <a:lnTo>
                      <a:pt x="564" y="584"/>
                    </a:lnTo>
                    <a:lnTo>
                      <a:pt x="567" y="582"/>
                    </a:lnTo>
                    <a:lnTo>
                      <a:pt x="570" y="582"/>
                    </a:lnTo>
                    <a:lnTo>
                      <a:pt x="569" y="582"/>
                    </a:lnTo>
                    <a:lnTo>
                      <a:pt x="566" y="582"/>
                    </a:lnTo>
                    <a:lnTo>
                      <a:pt x="563" y="582"/>
                    </a:lnTo>
                    <a:lnTo>
                      <a:pt x="559" y="582"/>
                    </a:lnTo>
                    <a:lnTo>
                      <a:pt x="554" y="582"/>
                    </a:lnTo>
                    <a:lnTo>
                      <a:pt x="548" y="582"/>
                    </a:lnTo>
                    <a:lnTo>
                      <a:pt x="543" y="582"/>
                    </a:lnTo>
                    <a:lnTo>
                      <a:pt x="540" y="583"/>
                    </a:lnTo>
                    <a:lnTo>
                      <a:pt x="535" y="583"/>
                    </a:lnTo>
                    <a:lnTo>
                      <a:pt x="532" y="583"/>
                    </a:lnTo>
                    <a:lnTo>
                      <a:pt x="527" y="583"/>
                    </a:lnTo>
                    <a:lnTo>
                      <a:pt x="523" y="583"/>
                    </a:lnTo>
                    <a:lnTo>
                      <a:pt x="518" y="583"/>
                    </a:lnTo>
                    <a:lnTo>
                      <a:pt x="514" y="584"/>
                    </a:lnTo>
                    <a:lnTo>
                      <a:pt x="508" y="584"/>
                    </a:lnTo>
                    <a:lnTo>
                      <a:pt x="503" y="585"/>
                    </a:lnTo>
                    <a:lnTo>
                      <a:pt x="498" y="585"/>
                    </a:lnTo>
                    <a:lnTo>
                      <a:pt x="493" y="585"/>
                    </a:lnTo>
                    <a:lnTo>
                      <a:pt x="486" y="585"/>
                    </a:lnTo>
                    <a:lnTo>
                      <a:pt x="481" y="585"/>
                    </a:lnTo>
                    <a:lnTo>
                      <a:pt x="475" y="586"/>
                    </a:lnTo>
                    <a:lnTo>
                      <a:pt x="470" y="588"/>
                    </a:lnTo>
                    <a:lnTo>
                      <a:pt x="463" y="588"/>
                    </a:lnTo>
                    <a:lnTo>
                      <a:pt x="458" y="588"/>
                    </a:lnTo>
                    <a:lnTo>
                      <a:pt x="452" y="588"/>
                    </a:lnTo>
                    <a:lnTo>
                      <a:pt x="446" y="589"/>
                    </a:lnTo>
                    <a:lnTo>
                      <a:pt x="439" y="589"/>
                    </a:lnTo>
                    <a:lnTo>
                      <a:pt x="432" y="589"/>
                    </a:lnTo>
                    <a:lnTo>
                      <a:pt x="427" y="589"/>
                    </a:lnTo>
                    <a:lnTo>
                      <a:pt x="420" y="589"/>
                    </a:lnTo>
                    <a:lnTo>
                      <a:pt x="414" y="589"/>
                    </a:lnTo>
                    <a:lnTo>
                      <a:pt x="407" y="589"/>
                    </a:lnTo>
                    <a:lnTo>
                      <a:pt x="402" y="589"/>
                    </a:lnTo>
                    <a:lnTo>
                      <a:pt x="395" y="590"/>
                    </a:lnTo>
                    <a:lnTo>
                      <a:pt x="389" y="590"/>
                    </a:lnTo>
                    <a:lnTo>
                      <a:pt x="383" y="590"/>
                    </a:lnTo>
                    <a:lnTo>
                      <a:pt x="376" y="590"/>
                    </a:lnTo>
                    <a:lnTo>
                      <a:pt x="371" y="590"/>
                    </a:lnTo>
                    <a:lnTo>
                      <a:pt x="364" y="590"/>
                    </a:lnTo>
                    <a:lnTo>
                      <a:pt x="358" y="590"/>
                    </a:lnTo>
                    <a:lnTo>
                      <a:pt x="352" y="590"/>
                    </a:lnTo>
                    <a:lnTo>
                      <a:pt x="347" y="591"/>
                    </a:lnTo>
                    <a:lnTo>
                      <a:pt x="340" y="590"/>
                    </a:lnTo>
                    <a:lnTo>
                      <a:pt x="334" y="590"/>
                    </a:lnTo>
                    <a:lnTo>
                      <a:pt x="328" y="590"/>
                    </a:lnTo>
                    <a:lnTo>
                      <a:pt x="324" y="590"/>
                    </a:lnTo>
                    <a:lnTo>
                      <a:pt x="317" y="589"/>
                    </a:lnTo>
                    <a:lnTo>
                      <a:pt x="312" y="589"/>
                    </a:lnTo>
                    <a:lnTo>
                      <a:pt x="308" y="589"/>
                    </a:lnTo>
                    <a:lnTo>
                      <a:pt x="303" y="589"/>
                    </a:lnTo>
                    <a:lnTo>
                      <a:pt x="299" y="589"/>
                    </a:lnTo>
                    <a:lnTo>
                      <a:pt x="294" y="588"/>
                    </a:lnTo>
                    <a:lnTo>
                      <a:pt x="290" y="588"/>
                    </a:lnTo>
                    <a:lnTo>
                      <a:pt x="286" y="588"/>
                    </a:lnTo>
                    <a:lnTo>
                      <a:pt x="282" y="586"/>
                    </a:lnTo>
                    <a:lnTo>
                      <a:pt x="278" y="586"/>
                    </a:lnTo>
                    <a:lnTo>
                      <a:pt x="275" y="585"/>
                    </a:lnTo>
                    <a:lnTo>
                      <a:pt x="272" y="585"/>
                    </a:lnTo>
                    <a:lnTo>
                      <a:pt x="266" y="583"/>
                    </a:lnTo>
                    <a:lnTo>
                      <a:pt x="260" y="582"/>
                    </a:lnTo>
                    <a:lnTo>
                      <a:pt x="253" y="578"/>
                    </a:lnTo>
                    <a:lnTo>
                      <a:pt x="250" y="576"/>
                    </a:lnTo>
                    <a:lnTo>
                      <a:pt x="244" y="573"/>
                    </a:lnTo>
                    <a:lnTo>
                      <a:pt x="240" y="569"/>
                    </a:lnTo>
                    <a:lnTo>
                      <a:pt x="236" y="565"/>
                    </a:lnTo>
                    <a:lnTo>
                      <a:pt x="234" y="561"/>
                    </a:lnTo>
                    <a:lnTo>
                      <a:pt x="229" y="557"/>
                    </a:lnTo>
                    <a:lnTo>
                      <a:pt x="227" y="552"/>
                    </a:lnTo>
                    <a:lnTo>
                      <a:pt x="223" y="548"/>
                    </a:lnTo>
                    <a:lnTo>
                      <a:pt x="221" y="543"/>
                    </a:lnTo>
                    <a:lnTo>
                      <a:pt x="219" y="538"/>
                    </a:lnTo>
                    <a:lnTo>
                      <a:pt x="216" y="534"/>
                    </a:lnTo>
                    <a:lnTo>
                      <a:pt x="215" y="528"/>
                    </a:lnTo>
                    <a:lnTo>
                      <a:pt x="214" y="525"/>
                    </a:lnTo>
                    <a:lnTo>
                      <a:pt x="212" y="519"/>
                    </a:lnTo>
                    <a:lnTo>
                      <a:pt x="211" y="513"/>
                    </a:lnTo>
                    <a:lnTo>
                      <a:pt x="210" y="509"/>
                    </a:lnTo>
                    <a:lnTo>
                      <a:pt x="208" y="505"/>
                    </a:lnTo>
                    <a:lnTo>
                      <a:pt x="208" y="501"/>
                    </a:lnTo>
                    <a:lnTo>
                      <a:pt x="207" y="496"/>
                    </a:lnTo>
                    <a:lnTo>
                      <a:pt x="207" y="493"/>
                    </a:lnTo>
                    <a:lnTo>
                      <a:pt x="207" y="489"/>
                    </a:lnTo>
                    <a:lnTo>
                      <a:pt x="206" y="481"/>
                    </a:lnTo>
                    <a:lnTo>
                      <a:pt x="206" y="478"/>
                    </a:lnTo>
                    <a:lnTo>
                      <a:pt x="206" y="474"/>
                    </a:lnTo>
                    <a:lnTo>
                      <a:pt x="207" y="474"/>
                    </a:lnTo>
                    <a:lnTo>
                      <a:pt x="415" y="509"/>
                    </a:lnTo>
                    <a:lnTo>
                      <a:pt x="245" y="335"/>
                    </a:lnTo>
                    <a:lnTo>
                      <a:pt x="437" y="254"/>
                    </a:lnTo>
                    <a:lnTo>
                      <a:pt x="392" y="124"/>
                    </a:lnTo>
                    <a:lnTo>
                      <a:pt x="391" y="124"/>
                    </a:lnTo>
                    <a:lnTo>
                      <a:pt x="388" y="124"/>
                    </a:lnTo>
                    <a:lnTo>
                      <a:pt x="382" y="123"/>
                    </a:lnTo>
                    <a:lnTo>
                      <a:pt x="375" y="122"/>
                    </a:lnTo>
                    <a:lnTo>
                      <a:pt x="371" y="122"/>
                    </a:lnTo>
                    <a:lnTo>
                      <a:pt x="367" y="122"/>
                    </a:lnTo>
                    <a:lnTo>
                      <a:pt x="362" y="120"/>
                    </a:lnTo>
                    <a:lnTo>
                      <a:pt x="357" y="120"/>
                    </a:lnTo>
                    <a:lnTo>
                      <a:pt x="351" y="120"/>
                    </a:lnTo>
                    <a:lnTo>
                      <a:pt x="346" y="120"/>
                    </a:lnTo>
                    <a:lnTo>
                      <a:pt x="340" y="120"/>
                    </a:lnTo>
                    <a:lnTo>
                      <a:pt x="334" y="120"/>
                    </a:lnTo>
                    <a:lnTo>
                      <a:pt x="327" y="120"/>
                    </a:lnTo>
                    <a:lnTo>
                      <a:pt x="320" y="120"/>
                    </a:lnTo>
                    <a:lnTo>
                      <a:pt x="314" y="120"/>
                    </a:lnTo>
                    <a:lnTo>
                      <a:pt x="308" y="120"/>
                    </a:lnTo>
                    <a:lnTo>
                      <a:pt x="301" y="120"/>
                    </a:lnTo>
                    <a:lnTo>
                      <a:pt x="294" y="120"/>
                    </a:lnTo>
                    <a:lnTo>
                      <a:pt x="287" y="120"/>
                    </a:lnTo>
                    <a:lnTo>
                      <a:pt x="282" y="122"/>
                    </a:lnTo>
                    <a:lnTo>
                      <a:pt x="275" y="122"/>
                    </a:lnTo>
                    <a:lnTo>
                      <a:pt x="267" y="122"/>
                    </a:lnTo>
                    <a:lnTo>
                      <a:pt x="260" y="123"/>
                    </a:lnTo>
                    <a:lnTo>
                      <a:pt x="254" y="124"/>
                    </a:lnTo>
                    <a:lnTo>
                      <a:pt x="247" y="124"/>
                    </a:lnTo>
                    <a:lnTo>
                      <a:pt x="242" y="126"/>
                    </a:lnTo>
                    <a:lnTo>
                      <a:pt x="235" y="127"/>
                    </a:lnTo>
                    <a:lnTo>
                      <a:pt x="230" y="130"/>
                    </a:lnTo>
                    <a:lnTo>
                      <a:pt x="223" y="130"/>
                    </a:lnTo>
                    <a:lnTo>
                      <a:pt x="216" y="131"/>
                    </a:lnTo>
                    <a:lnTo>
                      <a:pt x="211" y="131"/>
                    </a:lnTo>
                    <a:lnTo>
                      <a:pt x="204" y="132"/>
                    </a:lnTo>
                    <a:lnTo>
                      <a:pt x="197" y="132"/>
                    </a:lnTo>
                    <a:lnTo>
                      <a:pt x="191" y="133"/>
                    </a:lnTo>
                    <a:lnTo>
                      <a:pt x="184" y="133"/>
                    </a:lnTo>
                    <a:lnTo>
                      <a:pt x="179" y="133"/>
                    </a:lnTo>
                    <a:lnTo>
                      <a:pt x="172" y="133"/>
                    </a:lnTo>
                    <a:lnTo>
                      <a:pt x="165" y="133"/>
                    </a:lnTo>
                    <a:lnTo>
                      <a:pt x="159" y="132"/>
                    </a:lnTo>
                    <a:lnTo>
                      <a:pt x="152" y="132"/>
                    </a:lnTo>
                    <a:lnTo>
                      <a:pt x="147" y="131"/>
                    </a:lnTo>
                    <a:lnTo>
                      <a:pt x="140" y="131"/>
                    </a:lnTo>
                    <a:lnTo>
                      <a:pt x="134" y="131"/>
                    </a:lnTo>
                    <a:lnTo>
                      <a:pt x="128" y="131"/>
                    </a:lnTo>
                    <a:lnTo>
                      <a:pt x="123" y="130"/>
                    </a:lnTo>
                    <a:lnTo>
                      <a:pt x="117" y="128"/>
                    </a:lnTo>
                    <a:lnTo>
                      <a:pt x="111" y="127"/>
                    </a:lnTo>
                    <a:lnTo>
                      <a:pt x="107" y="127"/>
                    </a:lnTo>
                    <a:lnTo>
                      <a:pt x="102" y="126"/>
                    </a:lnTo>
                    <a:lnTo>
                      <a:pt x="99" y="126"/>
                    </a:lnTo>
                    <a:lnTo>
                      <a:pt x="94" y="125"/>
                    </a:lnTo>
                    <a:lnTo>
                      <a:pt x="91" y="125"/>
                    </a:lnTo>
                    <a:lnTo>
                      <a:pt x="84" y="123"/>
                    </a:lnTo>
                    <a:lnTo>
                      <a:pt x="79" y="122"/>
                    </a:lnTo>
                    <a:lnTo>
                      <a:pt x="77" y="122"/>
                    </a:lnTo>
                    <a:lnTo>
                      <a:pt x="76" y="122"/>
                    </a:lnTo>
                    <a:lnTo>
                      <a:pt x="70" y="93"/>
                    </a:lnTo>
                    <a:lnTo>
                      <a:pt x="70" y="92"/>
                    </a:lnTo>
                    <a:lnTo>
                      <a:pt x="71" y="92"/>
                    </a:lnTo>
                    <a:lnTo>
                      <a:pt x="73" y="92"/>
                    </a:lnTo>
                    <a:lnTo>
                      <a:pt x="79" y="92"/>
                    </a:lnTo>
                    <a:lnTo>
                      <a:pt x="83" y="92"/>
                    </a:lnTo>
                    <a:lnTo>
                      <a:pt x="88" y="92"/>
                    </a:lnTo>
                    <a:lnTo>
                      <a:pt x="92" y="91"/>
                    </a:lnTo>
                    <a:lnTo>
                      <a:pt x="95" y="91"/>
                    </a:lnTo>
                    <a:lnTo>
                      <a:pt x="99" y="91"/>
                    </a:lnTo>
                    <a:lnTo>
                      <a:pt x="103" y="91"/>
                    </a:lnTo>
                    <a:lnTo>
                      <a:pt x="107" y="89"/>
                    </a:lnTo>
                    <a:lnTo>
                      <a:pt x="110" y="89"/>
                    </a:lnTo>
                    <a:lnTo>
                      <a:pt x="115" y="88"/>
                    </a:lnTo>
                    <a:lnTo>
                      <a:pt x="119" y="88"/>
                    </a:lnTo>
                    <a:lnTo>
                      <a:pt x="123" y="88"/>
                    </a:lnTo>
                    <a:lnTo>
                      <a:pt x="127" y="87"/>
                    </a:lnTo>
                    <a:lnTo>
                      <a:pt x="132" y="86"/>
                    </a:lnTo>
                    <a:lnTo>
                      <a:pt x="137" y="86"/>
                    </a:lnTo>
                    <a:lnTo>
                      <a:pt x="141" y="85"/>
                    </a:lnTo>
                    <a:lnTo>
                      <a:pt x="147" y="85"/>
                    </a:lnTo>
                    <a:lnTo>
                      <a:pt x="151" y="84"/>
                    </a:lnTo>
                    <a:lnTo>
                      <a:pt x="157" y="83"/>
                    </a:lnTo>
                    <a:lnTo>
                      <a:pt x="161" y="81"/>
                    </a:lnTo>
                    <a:lnTo>
                      <a:pt x="167" y="80"/>
                    </a:lnTo>
                    <a:lnTo>
                      <a:pt x="172" y="79"/>
                    </a:lnTo>
                    <a:lnTo>
                      <a:pt x="177" y="79"/>
                    </a:lnTo>
                    <a:lnTo>
                      <a:pt x="182" y="77"/>
                    </a:lnTo>
                    <a:lnTo>
                      <a:pt x="188" y="75"/>
                    </a:lnTo>
                    <a:lnTo>
                      <a:pt x="191" y="72"/>
                    </a:lnTo>
                    <a:lnTo>
                      <a:pt x="197" y="70"/>
                    </a:lnTo>
                    <a:lnTo>
                      <a:pt x="202" y="68"/>
                    </a:lnTo>
                    <a:lnTo>
                      <a:pt x="207" y="64"/>
                    </a:lnTo>
                    <a:lnTo>
                      <a:pt x="211" y="62"/>
                    </a:lnTo>
                    <a:lnTo>
                      <a:pt x="216" y="60"/>
                    </a:lnTo>
                    <a:lnTo>
                      <a:pt x="221" y="56"/>
                    </a:lnTo>
                    <a:lnTo>
                      <a:pt x="226" y="53"/>
                    </a:lnTo>
                    <a:lnTo>
                      <a:pt x="230" y="49"/>
                    </a:lnTo>
                    <a:lnTo>
                      <a:pt x="235" y="47"/>
                    </a:lnTo>
                    <a:lnTo>
                      <a:pt x="238" y="44"/>
                    </a:lnTo>
                    <a:lnTo>
                      <a:pt x="243" y="39"/>
                    </a:lnTo>
                    <a:lnTo>
                      <a:pt x="246" y="37"/>
                    </a:lnTo>
                    <a:lnTo>
                      <a:pt x="251" y="33"/>
                    </a:lnTo>
                    <a:lnTo>
                      <a:pt x="256" y="26"/>
                    </a:lnTo>
                    <a:lnTo>
                      <a:pt x="263" y="20"/>
                    </a:lnTo>
                    <a:lnTo>
                      <a:pt x="269" y="15"/>
                    </a:lnTo>
                    <a:lnTo>
                      <a:pt x="275" y="10"/>
                    </a:lnTo>
                    <a:lnTo>
                      <a:pt x="278" y="6"/>
                    </a:lnTo>
                    <a:lnTo>
                      <a:pt x="282" y="2"/>
                    </a:lnTo>
                    <a:lnTo>
                      <a:pt x="283" y="0"/>
                    </a:lnTo>
                    <a:lnTo>
                      <a:pt x="284" y="0"/>
                    </a:lnTo>
                    <a:lnTo>
                      <a:pt x="282" y="0"/>
                    </a:lnTo>
                    <a:lnTo>
                      <a:pt x="278" y="0"/>
                    </a:lnTo>
                    <a:lnTo>
                      <a:pt x="275" y="0"/>
                    </a:lnTo>
                    <a:lnTo>
                      <a:pt x="272" y="1"/>
                    </a:lnTo>
                    <a:lnTo>
                      <a:pt x="268" y="2"/>
                    </a:lnTo>
                    <a:lnTo>
                      <a:pt x="263" y="4"/>
                    </a:lnTo>
                    <a:lnTo>
                      <a:pt x="259" y="4"/>
                    </a:lnTo>
                    <a:lnTo>
                      <a:pt x="253" y="5"/>
                    </a:lnTo>
                    <a:lnTo>
                      <a:pt x="247" y="5"/>
                    </a:lnTo>
                    <a:lnTo>
                      <a:pt x="243" y="6"/>
                    </a:lnTo>
                    <a:lnTo>
                      <a:pt x="237" y="7"/>
                    </a:lnTo>
                    <a:lnTo>
                      <a:pt x="230" y="8"/>
                    </a:lnTo>
                    <a:lnTo>
                      <a:pt x="224" y="9"/>
                    </a:lnTo>
                    <a:lnTo>
                      <a:pt x="218" y="10"/>
                    </a:lnTo>
                    <a:lnTo>
                      <a:pt x="211" y="10"/>
                    </a:lnTo>
                    <a:lnTo>
                      <a:pt x="204" y="12"/>
                    </a:lnTo>
                    <a:lnTo>
                      <a:pt x="196" y="13"/>
                    </a:lnTo>
                    <a:lnTo>
                      <a:pt x="190" y="14"/>
                    </a:lnTo>
                    <a:lnTo>
                      <a:pt x="183" y="14"/>
                    </a:lnTo>
                    <a:lnTo>
                      <a:pt x="176" y="15"/>
                    </a:lnTo>
                    <a:lnTo>
                      <a:pt x="169" y="16"/>
                    </a:lnTo>
                    <a:lnTo>
                      <a:pt x="164" y="17"/>
                    </a:lnTo>
                    <a:lnTo>
                      <a:pt x="157" y="17"/>
                    </a:lnTo>
                    <a:lnTo>
                      <a:pt x="151" y="18"/>
                    </a:lnTo>
                    <a:lnTo>
                      <a:pt x="144" y="18"/>
                    </a:lnTo>
                    <a:lnTo>
                      <a:pt x="140" y="20"/>
                    </a:lnTo>
                    <a:lnTo>
                      <a:pt x="134" y="20"/>
                    </a:lnTo>
                    <a:lnTo>
                      <a:pt x="129" y="20"/>
                    </a:lnTo>
                    <a:lnTo>
                      <a:pt x="125" y="21"/>
                    </a:lnTo>
                    <a:lnTo>
                      <a:pt x="121" y="22"/>
                    </a:lnTo>
                    <a:lnTo>
                      <a:pt x="116" y="21"/>
                    </a:lnTo>
                    <a:lnTo>
                      <a:pt x="112" y="21"/>
                    </a:lnTo>
                    <a:lnTo>
                      <a:pt x="108" y="21"/>
                    </a:lnTo>
                    <a:lnTo>
                      <a:pt x="103" y="21"/>
                    </a:lnTo>
                    <a:lnTo>
                      <a:pt x="99" y="20"/>
                    </a:lnTo>
                    <a:lnTo>
                      <a:pt x="94" y="20"/>
                    </a:lnTo>
                    <a:lnTo>
                      <a:pt x="88" y="20"/>
                    </a:lnTo>
                    <a:lnTo>
                      <a:pt x="84" y="20"/>
                    </a:lnTo>
                    <a:lnTo>
                      <a:pt x="79" y="20"/>
                    </a:lnTo>
                    <a:lnTo>
                      <a:pt x="75" y="18"/>
                    </a:lnTo>
                    <a:lnTo>
                      <a:pt x="69" y="18"/>
                    </a:lnTo>
                    <a:lnTo>
                      <a:pt x="64" y="18"/>
                    </a:lnTo>
                    <a:lnTo>
                      <a:pt x="60" y="17"/>
                    </a:lnTo>
                    <a:lnTo>
                      <a:pt x="54" y="16"/>
                    </a:lnTo>
                    <a:lnTo>
                      <a:pt x="51" y="16"/>
                    </a:lnTo>
                    <a:lnTo>
                      <a:pt x="46" y="16"/>
                    </a:lnTo>
                    <a:lnTo>
                      <a:pt x="41" y="15"/>
                    </a:lnTo>
                    <a:lnTo>
                      <a:pt x="36" y="15"/>
                    </a:lnTo>
                    <a:lnTo>
                      <a:pt x="32" y="13"/>
                    </a:lnTo>
                    <a:lnTo>
                      <a:pt x="29" y="13"/>
                    </a:lnTo>
                    <a:lnTo>
                      <a:pt x="24" y="13"/>
                    </a:lnTo>
                    <a:lnTo>
                      <a:pt x="21" y="12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9" y="10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4E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47"/>
              <p:cNvSpPr>
                <a:spLocks/>
              </p:cNvSpPr>
              <p:nvPr/>
            </p:nvSpPr>
            <p:spPr bwMode="auto">
              <a:xfrm>
                <a:off x="3713" y="893"/>
                <a:ext cx="106" cy="233"/>
              </a:xfrm>
              <a:custGeom>
                <a:avLst/>
                <a:gdLst>
                  <a:gd name="T0" fmla="*/ 45 w 211"/>
                  <a:gd name="T1" fmla="*/ 0 h 466"/>
                  <a:gd name="T2" fmla="*/ 2 w 211"/>
                  <a:gd name="T3" fmla="*/ 36 h 466"/>
                  <a:gd name="T4" fmla="*/ 5 w 211"/>
                  <a:gd name="T5" fmla="*/ 41 h 466"/>
                  <a:gd name="T6" fmla="*/ 11 w 211"/>
                  <a:gd name="T7" fmla="*/ 49 h 466"/>
                  <a:gd name="T8" fmla="*/ 18 w 211"/>
                  <a:gd name="T9" fmla="*/ 60 h 466"/>
                  <a:gd name="T10" fmla="*/ 25 w 211"/>
                  <a:gd name="T11" fmla="*/ 71 h 466"/>
                  <a:gd name="T12" fmla="*/ 34 w 211"/>
                  <a:gd name="T13" fmla="*/ 86 h 466"/>
                  <a:gd name="T14" fmla="*/ 39 w 211"/>
                  <a:gd name="T15" fmla="*/ 93 h 466"/>
                  <a:gd name="T16" fmla="*/ 44 w 211"/>
                  <a:gd name="T17" fmla="*/ 102 h 466"/>
                  <a:gd name="T18" fmla="*/ 49 w 211"/>
                  <a:gd name="T19" fmla="*/ 110 h 466"/>
                  <a:gd name="T20" fmla="*/ 55 w 211"/>
                  <a:gd name="T21" fmla="*/ 119 h 466"/>
                  <a:gd name="T22" fmla="*/ 60 w 211"/>
                  <a:gd name="T23" fmla="*/ 127 h 466"/>
                  <a:gd name="T24" fmla="*/ 66 w 211"/>
                  <a:gd name="T25" fmla="*/ 135 h 466"/>
                  <a:gd name="T26" fmla="*/ 71 w 211"/>
                  <a:gd name="T27" fmla="*/ 144 h 466"/>
                  <a:gd name="T28" fmla="*/ 76 w 211"/>
                  <a:gd name="T29" fmla="*/ 154 h 466"/>
                  <a:gd name="T30" fmla="*/ 82 w 211"/>
                  <a:gd name="T31" fmla="*/ 163 h 466"/>
                  <a:gd name="T32" fmla="*/ 88 w 211"/>
                  <a:gd name="T33" fmla="*/ 172 h 466"/>
                  <a:gd name="T34" fmla="*/ 92 w 211"/>
                  <a:gd name="T35" fmla="*/ 181 h 466"/>
                  <a:gd name="T36" fmla="*/ 98 w 211"/>
                  <a:gd name="T37" fmla="*/ 189 h 466"/>
                  <a:gd name="T38" fmla="*/ 103 w 211"/>
                  <a:gd name="T39" fmla="*/ 197 h 466"/>
                  <a:gd name="T40" fmla="*/ 108 w 211"/>
                  <a:gd name="T41" fmla="*/ 206 h 466"/>
                  <a:gd name="T42" fmla="*/ 112 w 211"/>
                  <a:gd name="T43" fmla="*/ 214 h 466"/>
                  <a:gd name="T44" fmla="*/ 118 w 211"/>
                  <a:gd name="T45" fmla="*/ 222 h 466"/>
                  <a:gd name="T46" fmla="*/ 124 w 211"/>
                  <a:gd name="T47" fmla="*/ 236 h 466"/>
                  <a:gd name="T48" fmla="*/ 131 w 211"/>
                  <a:gd name="T49" fmla="*/ 250 h 466"/>
                  <a:gd name="T50" fmla="*/ 137 w 211"/>
                  <a:gd name="T51" fmla="*/ 261 h 466"/>
                  <a:gd name="T52" fmla="*/ 144 w 211"/>
                  <a:gd name="T53" fmla="*/ 275 h 466"/>
                  <a:gd name="T54" fmla="*/ 146 w 211"/>
                  <a:gd name="T55" fmla="*/ 283 h 466"/>
                  <a:gd name="T56" fmla="*/ 150 w 211"/>
                  <a:gd name="T57" fmla="*/ 291 h 466"/>
                  <a:gd name="T58" fmla="*/ 153 w 211"/>
                  <a:gd name="T59" fmla="*/ 300 h 466"/>
                  <a:gd name="T60" fmla="*/ 156 w 211"/>
                  <a:gd name="T61" fmla="*/ 309 h 466"/>
                  <a:gd name="T62" fmla="*/ 160 w 211"/>
                  <a:gd name="T63" fmla="*/ 317 h 466"/>
                  <a:gd name="T64" fmla="*/ 163 w 211"/>
                  <a:gd name="T65" fmla="*/ 325 h 466"/>
                  <a:gd name="T66" fmla="*/ 166 w 211"/>
                  <a:gd name="T67" fmla="*/ 334 h 466"/>
                  <a:gd name="T68" fmla="*/ 169 w 211"/>
                  <a:gd name="T69" fmla="*/ 345 h 466"/>
                  <a:gd name="T70" fmla="*/ 172 w 211"/>
                  <a:gd name="T71" fmla="*/ 353 h 466"/>
                  <a:gd name="T72" fmla="*/ 176 w 211"/>
                  <a:gd name="T73" fmla="*/ 363 h 466"/>
                  <a:gd name="T74" fmla="*/ 179 w 211"/>
                  <a:gd name="T75" fmla="*/ 371 h 466"/>
                  <a:gd name="T76" fmla="*/ 183 w 211"/>
                  <a:gd name="T77" fmla="*/ 381 h 466"/>
                  <a:gd name="T78" fmla="*/ 185 w 211"/>
                  <a:gd name="T79" fmla="*/ 388 h 466"/>
                  <a:gd name="T80" fmla="*/ 187 w 211"/>
                  <a:gd name="T81" fmla="*/ 397 h 466"/>
                  <a:gd name="T82" fmla="*/ 191 w 211"/>
                  <a:gd name="T83" fmla="*/ 405 h 466"/>
                  <a:gd name="T84" fmla="*/ 193 w 211"/>
                  <a:gd name="T85" fmla="*/ 413 h 466"/>
                  <a:gd name="T86" fmla="*/ 198 w 211"/>
                  <a:gd name="T87" fmla="*/ 427 h 466"/>
                  <a:gd name="T88" fmla="*/ 202 w 211"/>
                  <a:gd name="T89" fmla="*/ 441 h 466"/>
                  <a:gd name="T90" fmla="*/ 206 w 211"/>
                  <a:gd name="T91" fmla="*/ 451 h 466"/>
                  <a:gd name="T92" fmla="*/ 208 w 211"/>
                  <a:gd name="T93" fmla="*/ 459 h 466"/>
                  <a:gd name="T94" fmla="*/ 211 w 211"/>
                  <a:gd name="T95" fmla="*/ 466 h 466"/>
                  <a:gd name="T96" fmla="*/ 91 w 211"/>
                  <a:gd name="T97" fmla="*/ 91 h 466"/>
                  <a:gd name="T98" fmla="*/ 91 w 211"/>
                  <a:gd name="T99" fmla="*/ 18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1" h="466">
                    <a:moveTo>
                      <a:pt x="91" y="18"/>
                    </a:moveTo>
                    <a:lnTo>
                      <a:pt x="45" y="0"/>
                    </a:lnTo>
                    <a:lnTo>
                      <a:pt x="0" y="6"/>
                    </a:lnTo>
                    <a:lnTo>
                      <a:pt x="2" y="36"/>
                    </a:lnTo>
                    <a:lnTo>
                      <a:pt x="2" y="37"/>
                    </a:lnTo>
                    <a:lnTo>
                      <a:pt x="5" y="41"/>
                    </a:lnTo>
                    <a:lnTo>
                      <a:pt x="8" y="45"/>
                    </a:lnTo>
                    <a:lnTo>
                      <a:pt x="11" y="49"/>
                    </a:lnTo>
                    <a:lnTo>
                      <a:pt x="13" y="54"/>
                    </a:lnTo>
                    <a:lnTo>
                      <a:pt x="18" y="60"/>
                    </a:lnTo>
                    <a:lnTo>
                      <a:pt x="21" y="65"/>
                    </a:lnTo>
                    <a:lnTo>
                      <a:pt x="25" y="71"/>
                    </a:lnTo>
                    <a:lnTo>
                      <a:pt x="29" y="79"/>
                    </a:lnTo>
                    <a:lnTo>
                      <a:pt x="34" y="86"/>
                    </a:lnTo>
                    <a:lnTo>
                      <a:pt x="36" y="89"/>
                    </a:lnTo>
                    <a:lnTo>
                      <a:pt x="39" y="93"/>
                    </a:lnTo>
                    <a:lnTo>
                      <a:pt x="41" y="97"/>
                    </a:lnTo>
                    <a:lnTo>
                      <a:pt x="44" y="102"/>
                    </a:lnTo>
                    <a:lnTo>
                      <a:pt x="47" y="105"/>
                    </a:lnTo>
                    <a:lnTo>
                      <a:pt x="49" y="110"/>
                    </a:lnTo>
                    <a:lnTo>
                      <a:pt x="51" y="115"/>
                    </a:lnTo>
                    <a:lnTo>
                      <a:pt x="55" y="119"/>
                    </a:lnTo>
                    <a:lnTo>
                      <a:pt x="57" y="124"/>
                    </a:lnTo>
                    <a:lnTo>
                      <a:pt x="60" y="127"/>
                    </a:lnTo>
                    <a:lnTo>
                      <a:pt x="63" y="132"/>
                    </a:lnTo>
                    <a:lnTo>
                      <a:pt x="66" y="135"/>
                    </a:lnTo>
                    <a:lnTo>
                      <a:pt x="67" y="140"/>
                    </a:lnTo>
                    <a:lnTo>
                      <a:pt x="71" y="144"/>
                    </a:lnTo>
                    <a:lnTo>
                      <a:pt x="73" y="149"/>
                    </a:lnTo>
                    <a:lnTo>
                      <a:pt x="76" y="154"/>
                    </a:lnTo>
                    <a:lnTo>
                      <a:pt x="79" y="158"/>
                    </a:lnTo>
                    <a:lnTo>
                      <a:pt x="82" y="163"/>
                    </a:lnTo>
                    <a:lnTo>
                      <a:pt x="84" y="166"/>
                    </a:lnTo>
                    <a:lnTo>
                      <a:pt x="88" y="172"/>
                    </a:lnTo>
                    <a:lnTo>
                      <a:pt x="90" y="175"/>
                    </a:lnTo>
                    <a:lnTo>
                      <a:pt x="92" y="181"/>
                    </a:lnTo>
                    <a:lnTo>
                      <a:pt x="96" y="184"/>
                    </a:lnTo>
                    <a:lnTo>
                      <a:pt x="98" y="189"/>
                    </a:lnTo>
                    <a:lnTo>
                      <a:pt x="100" y="192"/>
                    </a:lnTo>
                    <a:lnTo>
                      <a:pt x="103" y="197"/>
                    </a:lnTo>
                    <a:lnTo>
                      <a:pt x="105" y="202"/>
                    </a:lnTo>
                    <a:lnTo>
                      <a:pt x="108" y="206"/>
                    </a:lnTo>
                    <a:lnTo>
                      <a:pt x="111" y="210"/>
                    </a:lnTo>
                    <a:lnTo>
                      <a:pt x="112" y="214"/>
                    </a:lnTo>
                    <a:lnTo>
                      <a:pt x="114" y="218"/>
                    </a:lnTo>
                    <a:lnTo>
                      <a:pt x="118" y="222"/>
                    </a:lnTo>
                    <a:lnTo>
                      <a:pt x="121" y="229"/>
                    </a:lnTo>
                    <a:lnTo>
                      <a:pt x="124" y="236"/>
                    </a:lnTo>
                    <a:lnTo>
                      <a:pt x="128" y="243"/>
                    </a:lnTo>
                    <a:lnTo>
                      <a:pt x="131" y="250"/>
                    </a:lnTo>
                    <a:lnTo>
                      <a:pt x="134" y="254"/>
                    </a:lnTo>
                    <a:lnTo>
                      <a:pt x="137" y="261"/>
                    </a:lnTo>
                    <a:lnTo>
                      <a:pt x="140" y="268"/>
                    </a:lnTo>
                    <a:lnTo>
                      <a:pt x="144" y="275"/>
                    </a:lnTo>
                    <a:lnTo>
                      <a:pt x="145" y="278"/>
                    </a:lnTo>
                    <a:lnTo>
                      <a:pt x="146" y="283"/>
                    </a:lnTo>
                    <a:lnTo>
                      <a:pt x="147" y="288"/>
                    </a:lnTo>
                    <a:lnTo>
                      <a:pt x="150" y="291"/>
                    </a:lnTo>
                    <a:lnTo>
                      <a:pt x="151" y="296"/>
                    </a:lnTo>
                    <a:lnTo>
                      <a:pt x="153" y="300"/>
                    </a:lnTo>
                    <a:lnTo>
                      <a:pt x="155" y="304"/>
                    </a:lnTo>
                    <a:lnTo>
                      <a:pt x="156" y="309"/>
                    </a:lnTo>
                    <a:lnTo>
                      <a:pt x="159" y="313"/>
                    </a:lnTo>
                    <a:lnTo>
                      <a:pt x="160" y="317"/>
                    </a:lnTo>
                    <a:lnTo>
                      <a:pt x="161" y="322"/>
                    </a:lnTo>
                    <a:lnTo>
                      <a:pt x="163" y="325"/>
                    </a:lnTo>
                    <a:lnTo>
                      <a:pt x="164" y="330"/>
                    </a:lnTo>
                    <a:lnTo>
                      <a:pt x="166" y="334"/>
                    </a:lnTo>
                    <a:lnTo>
                      <a:pt x="167" y="340"/>
                    </a:lnTo>
                    <a:lnTo>
                      <a:pt x="169" y="345"/>
                    </a:lnTo>
                    <a:lnTo>
                      <a:pt x="170" y="348"/>
                    </a:lnTo>
                    <a:lnTo>
                      <a:pt x="172" y="353"/>
                    </a:lnTo>
                    <a:lnTo>
                      <a:pt x="174" y="357"/>
                    </a:lnTo>
                    <a:lnTo>
                      <a:pt x="176" y="363"/>
                    </a:lnTo>
                    <a:lnTo>
                      <a:pt x="177" y="367"/>
                    </a:lnTo>
                    <a:lnTo>
                      <a:pt x="179" y="371"/>
                    </a:lnTo>
                    <a:lnTo>
                      <a:pt x="180" y="376"/>
                    </a:lnTo>
                    <a:lnTo>
                      <a:pt x="183" y="381"/>
                    </a:lnTo>
                    <a:lnTo>
                      <a:pt x="183" y="385"/>
                    </a:lnTo>
                    <a:lnTo>
                      <a:pt x="185" y="388"/>
                    </a:lnTo>
                    <a:lnTo>
                      <a:pt x="186" y="393"/>
                    </a:lnTo>
                    <a:lnTo>
                      <a:pt x="187" y="397"/>
                    </a:lnTo>
                    <a:lnTo>
                      <a:pt x="188" y="401"/>
                    </a:lnTo>
                    <a:lnTo>
                      <a:pt x="191" y="405"/>
                    </a:lnTo>
                    <a:lnTo>
                      <a:pt x="191" y="409"/>
                    </a:lnTo>
                    <a:lnTo>
                      <a:pt x="193" y="413"/>
                    </a:lnTo>
                    <a:lnTo>
                      <a:pt x="195" y="420"/>
                    </a:lnTo>
                    <a:lnTo>
                      <a:pt x="198" y="427"/>
                    </a:lnTo>
                    <a:lnTo>
                      <a:pt x="200" y="434"/>
                    </a:lnTo>
                    <a:lnTo>
                      <a:pt x="202" y="441"/>
                    </a:lnTo>
                    <a:lnTo>
                      <a:pt x="204" y="446"/>
                    </a:lnTo>
                    <a:lnTo>
                      <a:pt x="206" y="451"/>
                    </a:lnTo>
                    <a:lnTo>
                      <a:pt x="207" y="456"/>
                    </a:lnTo>
                    <a:lnTo>
                      <a:pt x="208" y="459"/>
                    </a:lnTo>
                    <a:lnTo>
                      <a:pt x="210" y="465"/>
                    </a:lnTo>
                    <a:lnTo>
                      <a:pt x="211" y="466"/>
                    </a:lnTo>
                    <a:lnTo>
                      <a:pt x="192" y="329"/>
                    </a:lnTo>
                    <a:lnTo>
                      <a:pt x="91" y="91"/>
                    </a:lnTo>
                    <a:lnTo>
                      <a:pt x="199" y="238"/>
                    </a:lnTo>
                    <a:lnTo>
                      <a:pt x="91" y="18"/>
                    </a:lnTo>
                    <a:lnTo>
                      <a:pt x="91" y="18"/>
                    </a:lnTo>
                    <a:close/>
                  </a:path>
                </a:pathLst>
              </a:custGeom>
              <a:solidFill>
                <a:srgbClr val="D1D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48"/>
              <p:cNvSpPr>
                <a:spLocks/>
              </p:cNvSpPr>
              <p:nvPr/>
            </p:nvSpPr>
            <p:spPr bwMode="auto">
              <a:xfrm>
                <a:off x="3725" y="899"/>
                <a:ext cx="385" cy="319"/>
              </a:xfrm>
              <a:custGeom>
                <a:avLst/>
                <a:gdLst>
                  <a:gd name="T0" fmla="*/ 14 w 768"/>
                  <a:gd name="T1" fmla="*/ 24 h 638"/>
                  <a:gd name="T2" fmla="*/ 28 w 768"/>
                  <a:gd name="T3" fmla="*/ 48 h 638"/>
                  <a:gd name="T4" fmla="*/ 43 w 768"/>
                  <a:gd name="T5" fmla="*/ 74 h 638"/>
                  <a:gd name="T6" fmla="*/ 61 w 768"/>
                  <a:gd name="T7" fmla="*/ 105 h 638"/>
                  <a:gd name="T8" fmla="*/ 78 w 768"/>
                  <a:gd name="T9" fmla="*/ 138 h 638"/>
                  <a:gd name="T10" fmla="*/ 96 w 768"/>
                  <a:gd name="T11" fmla="*/ 171 h 638"/>
                  <a:gd name="T12" fmla="*/ 113 w 768"/>
                  <a:gd name="T13" fmla="*/ 204 h 638"/>
                  <a:gd name="T14" fmla="*/ 129 w 768"/>
                  <a:gd name="T15" fmla="*/ 236 h 638"/>
                  <a:gd name="T16" fmla="*/ 144 w 768"/>
                  <a:gd name="T17" fmla="*/ 267 h 638"/>
                  <a:gd name="T18" fmla="*/ 157 w 768"/>
                  <a:gd name="T19" fmla="*/ 294 h 638"/>
                  <a:gd name="T20" fmla="*/ 167 w 768"/>
                  <a:gd name="T21" fmla="*/ 323 h 638"/>
                  <a:gd name="T22" fmla="*/ 177 w 768"/>
                  <a:gd name="T23" fmla="*/ 351 h 638"/>
                  <a:gd name="T24" fmla="*/ 186 w 768"/>
                  <a:gd name="T25" fmla="*/ 380 h 638"/>
                  <a:gd name="T26" fmla="*/ 193 w 768"/>
                  <a:gd name="T27" fmla="*/ 406 h 638"/>
                  <a:gd name="T28" fmla="*/ 199 w 768"/>
                  <a:gd name="T29" fmla="*/ 431 h 638"/>
                  <a:gd name="T30" fmla="*/ 206 w 768"/>
                  <a:gd name="T31" fmla="*/ 465 h 638"/>
                  <a:gd name="T32" fmla="*/ 210 w 768"/>
                  <a:gd name="T33" fmla="*/ 496 h 638"/>
                  <a:gd name="T34" fmla="*/ 206 w 768"/>
                  <a:gd name="T35" fmla="*/ 620 h 638"/>
                  <a:gd name="T36" fmla="*/ 222 w 768"/>
                  <a:gd name="T37" fmla="*/ 624 h 638"/>
                  <a:gd name="T38" fmla="*/ 255 w 768"/>
                  <a:gd name="T39" fmla="*/ 628 h 638"/>
                  <a:gd name="T40" fmla="*/ 278 w 768"/>
                  <a:gd name="T41" fmla="*/ 633 h 638"/>
                  <a:gd name="T42" fmla="*/ 304 w 768"/>
                  <a:gd name="T43" fmla="*/ 635 h 638"/>
                  <a:gd name="T44" fmla="*/ 334 w 768"/>
                  <a:gd name="T45" fmla="*/ 636 h 638"/>
                  <a:gd name="T46" fmla="*/ 367 w 768"/>
                  <a:gd name="T47" fmla="*/ 638 h 638"/>
                  <a:gd name="T48" fmla="*/ 405 w 768"/>
                  <a:gd name="T49" fmla="*/ 638 h 638"/>
                  <a:gd name="T50" fmla="*/ 445 w 768"/>
                  <a:gd name="T51" fmla="*/ 636 h 638"/>
                  <a:gd name="T52" fmla="*/ 486 w 768"/>
                  <a:gd name="T53" fmla="*/ 631 h 638"/>
                  <a:gd name="T54" fmla="*/ 528 w 768"/>
                  <a:gd name="T55" fmla="*/ 624 h 638"/>
                  <a:gd name="T56" fmla="*/ 571 w 768"/>
                  <a:gd name="T57" fmla="*/ 615 h 638"/>
                  <a:gd name="T58" fmla="*/ 612 w 768"/>
                  <a:gd name="T59" fmla="*/ 604 h 638"/>
                  <a:gd name="T60" fmla="*/ 651 w 768"/>
                  <a:gd name="T61" fmla="*/ 593 h 638"/>
                  <a:gd name="T62" fmla="*/ 686 w 768"/>
                  <a:gd name="T63" fmla="*/ 581 h 638"/>
                  <a:gd name="T64" fmla="*/ 716 w 768"/>
                  <a:gd name="T65" fmla="*/ 570 h 638"/>
                  <a:gd name="T66" fmla="*/ 741 w 768"/>
                  <a:gd name="T67" fmla="*/ 562 h 638"/>
                  <a:gd name="T68" fmla="*/ 751 w 768"/>
                  <a:gd name="T69" fmla="*/ 555 h 638"/>
                  <a:gd name="T70" fmla="*/ 718 w 768"/>
                  <a:gd name="T71" fmla="*/ 564 h 638"/>
                  <a:gd name="T72" fmla="*/ 673 w 768"/>
                  <a:gd name="T73" fmla="*/ 577 h 638"/>
                  <a:gd name="T74" fmla="*/ 619 w 768"/>
                  <a:gd name="T75" fmla="*/ 589 h 638"/>
                  <a:gd name="T76" fmla="*/ 558 w 768"/>
                  <a:gd name="T77" fmla="*/ 601 h 638"/>
                  <a:gd name="T78" fmla="*/ 493 w 768"/>
                  <a:gd name="T79" fmla="*/ 610 h 638"/>
                  <a:gd name="T80" fmla="*/ 429 w 768"/>
                  <a:gd name="T81" fmla="*/ 617 h 638"/>
                  <a:gd name="T82" fmla="*/ 366 w 768"/>
                  <a:gd name="T83" fmla="*/ 618 h 638"/>
                  <a:gd name="T84" fmla="*/ 308 w 768"/>
                  <a:gd name="T85" fmla="*/ 613 h 638"/>
                  <a:gd name="T86" fmla="*/ 259 w 768"/>
                  <a:gd name="T87" fmla="*/ 601 h 638"/>
                  <a:gd name="T88" fmla="*/ 245 w 768"/>
                  <a:gd name="T89" fmla="*/ 584 h 638"/>
                  <a:gd name="T90" fmla="*/ 238 w 768"/>
                  <a:gd name="T91" fmla="*/ 554 h 638"/>
                  <a:gd name="T92" fmla="*/ 233 w 768"/>
                  <a:gd name="T93" fmla="*/ 530 h 638"/>
                  <a:gd name="T94" fmla="*/ 229 w 768"/>
                  <a:gd name="T95" fmla="*/ 501 h 638"/>
                  <a:gd name="T96" fmla="*/ 224 w 768"/>
                  <a:gd name="T97" fmla="*/ 469 h 638"/>
                  <a:gd name="T98" fmla="*/ 218 w 768"/>
                  <a:gd name="T99" fmla="*/ 438 h 638"/>
                  <a:gd name="T100" fmla="*/ 211 w 768"/>
                  <a:gd name="T101" fmla="*/ 406 h 638"/>
                  <a:gd name="T102" fmla="*/ 202 w 768"/>
                  <a:gd name="T103" fmla="*/ 375 h 638"/>
                  <a:gd name="T104" fmla="*/ 193 w 768"/>
                  <a:gd name="T105" fmla="*/ 347 h 638"/>
                  <a:gd name="T106" fmla="*/ 183 w 768"/>
                  <a:gd name="T107" fmla="*/ 321 h 638"/>
                  <a:gd name="T108" fmla="*/ 170 w 768"/>
                  <a:gd name="T109" fmla="*/ 293 h 638"/>
                  <a:gd name="T110" fmla="*/ 155 w 768"/>
                  <a:gd name="T111" fmla="*/ 260 h 638"/>
                  <a:gd name="T112" fmla="*/ 138 w 768"/>
                  <a:gd name="T113" fmla="*/ 224 h 638"/>
                  <a:gd name="T114" fmla="*/ 122 w 768"/>
                  <a:gd name="T115" fmla="*/ 187 h 638"/>
                  <a:gd name="T116" fmla="*/ 106 w 768"/>
                  <a:gd name="T117" fmla="*/ 151 h 638"/>
                  <a:gd name="T118" fmla="*/ 89 w 768"/>
                  <a:gd name="T119" fmla="*/ 114 h 638"/>
                  <a:gd name="T120" fmla="*/ 74 w 768"/>
                  <a:gd name="T121" fmla="*/ 80 h 638"/>
                  <a:gd name="T122" fmla="*/ 61 w 768"/>
                  <a:gd name="T123" fmla="*/ 50 h 638"/>
                  <a:gd name="T124" fmla="*/ 48 w 768"/>
                  <a:gd name="T125" fmla="*/ 21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8" h="638">
                    <a:moveTo>
                      <a:pt x="0" y="0"/>
                    </a:moveTo>
                    <a:lnTo>
                      <a:pt x="2" y="3"/>
                    </a:lnTo>
                    <a:lnTo>
                      <a:pt x="6" y="9"/>
                    </a:lnTo>
                    <a:lnTo>
                      <a:pt x="9" y="13"/>
                    </a:lnTo>
                    <a:lnTo>
                      <a:pt x="12" y="20"/>
                    </a:lnTo>
                    <a:lnTo>
                      <a:pt x="14" y="24"/>
                    </a:lnTo>
                    <a:lnTo>
                      <a:pt x="16" y="27"/>
                    </a:lnTo>
                    <a:lnTo>
                      <a:pt x="18" y="32"/>
                    </a:lnTo>
                    <a:lnTo>
                      <a:pt x="20" y="35"/>
                    </a:lnTo>
                    <a:lnTo>
                      <a:pt x="23" y="40"/>
                    </a:lnTo>
                    <a:lnTo>
                      <a:pt x="25" y="44"/>
                    </a:lnTo>
                    <a:lnTo>
                      <a:pt x="28" y="48"/>
                    </a:lnTo>
                    <a:lnTo>
                      <a:pt x="31" y="54"/>
                    </a:lnTo>
                    <a:lnTo>
                      <a:pt x="33" y="57"/>
                    </a:lnTo>
                    <a:lnTo>
                      <a:pt x="35" y="62"/>
                    </a:lnTo>
                    <a:lnTo>
                      <a:pt x="38" y="66"/>
                    </a:lnTo>
                    <a:lnTo>
                      <a:pt x="41" y="71"/>
                    </a:lnTo>
                    <a:lnTo>
                      <a:pt x="43" y="74"/>
                    </a:lnTo>
                    <a:lnTo>
                      <a:pt x="46" y="80"/>
                    </a:lnTo>
                    <a:lnTo>
                      <a:pt x="49" y="86"/>
                    </a:lnTo>
                    <a:lnTo>
                      <a:pt x="53" y="90"/>
                    </a:lnTo>
                    <a:lnTo>
                      <a:pt x="55" y="95"/>
                    </a:lnTo>
                    <a:lnTo>
                      <a:pt x="58" y="100"/>
                    </a:lnTo>
                    <a:lnTo>
                      <a:pt x="61" y="105"/>
                    </a:lnTo>
                    <a:lnTo>
                      <a:pt x="64" y="111"/>
                    </a:lnTo>
                    <a:lnTo>
                      <a:pt x="66" y="115"/>
                    </a:lnTo>
                    <a:lnTo>
                      <a:pt x="70" y="122"/>
                    </a:lnTo>
                    <a:lnTo>
                      <a:pt x="73" y="127"/>
                    </a:lnTo>
                    <a:lnTo>
                      <a:pt x="77" y="134"/>
                    </a:lnTo>
                    <a:lnTo>
                      <a:pt x="78" y="138"/>
                    </a:lnTo>
                    <a:lnTo>
                      <a:pt x="81" y="144"/>
                    </a:lnTo>
                    <a:lnTo>
                      <a:pt x="83" y="149"/>
                    </a:lnTo>
                    <a:lnTo>
                      <a:pt x="87" y="154"/>
                    </a:lnTo>
                    <a:lnTo>
                      <a:pt x="90" y="160"/>
                    </a:lnTo>
                    <a:lnTo>
                      <a:pt x="93" y="166"/>
                    </a:lnTo>
                    <a:lnTo>
                      <a:pt x="96" y="171"/>
                    </a:lnTo>
                    <a:lnTo>
                      <a:pt x="99" y="177"/>
                    </a:lnTo>
                    <a:lnTo>
                      <a:pt x="102" y="182"/>
                    </a:lnTo>
                    <a:lnTo>
                      <a:pt x="105" y="187"/>
                    </a:lnTo>
                    <a:lnTo>
                      <a:pt x="106" y="193"/>
                    </a:lnTo>
                    <a:lnTo>
                      <a:pt x="110" y="199"/>
                    </a:lnTo>
                    <a:lnTo>
                      <a:pt x="113" y="204"/>
                    </a:lnTo>
                    <a:lnTo>
                      <a:pt x="115" y="210"/>
                    </a:lnTo>
                    <a:lnTo>
                      <a:pt x="119" y="215"/>
                    </a:lnTo>
                    <a:lnTo>
                      <a:pt x="122" y="221"/>
                    </a:lnTo>
                    <a:lnTo>
                      <a:pt x="125" y="226"/>
                    </a:lnTo>
                    <a:lnTo>
                      <a:pt x="127" y="231"/>
                    </a:lnTo>
                    <a:lnTo>
                      <a:pt x="129" y="236"/>
                    </a:lnTo>
                    <a:lnTo>
                      <a:pt x="131" y="241"/>
                    </a:lnTo>
                    <a:lnTo>
                      <a:pt x="134" y="246"/>
                    </a:lnTo>
                    <a:lnTo>
                      <a:pt x="137" y="252"/>
                    </a:lnTo>
                    <a:lnTo>
                      <a:pt x="139" y="257"/>
                    </a:lnTo>
                    <a:lnTo>
                      <a:pt x="142" y="262"/>
                    </a:lnTo>
                    <a:lnTo>
                      <a:pt x="144" y="267"/>
                    </a:lnTo>
                    <a:lnTo>
                      <a:pt x="146" y="271"/>
                    </a:lnTo>
                    <a:lnTo>
                      <a:pt x="149" y="277"/>
                    </a:lnTo>
                    <a:lnTo>
                      <a:pt x="151" y="281"/>
                    </a:lnTo>
                    <a:lnTo>
                      <a:pt x="153" y="286"/>
                    </a:lnTo>
                    <a:lnTo>
                      <a:pt x="154" y="291"/>
                    </a:lnTo>
                    <a:lnTo>
                      <a:pt x="157" y="294"/>
                    </a:lnTo>
                    <a:lnTo>
                      <a:pt x="159" y="300"/>
                    </a:lnTo>
                    <a:lnTo>
                      <a:pt x="160" y="303"/>
                    </a:lnTo>
                    <a:lnTo>
                      <a:pt x="162" y="309"/>
                    </a:lnTo>
                    <a:lnTo>
                      <a:pt x="163" y="313"/>
                    </a:lnTo>
                    <a:lnTo>
                      <a:pt x="166" y="318"/>
                    </a:lnTo>
                    <a:lnTo>
                      <a:pt x="167" y="323"/>
                    </a:lnTo>
                    <a:lnTo>
                      <a:pt x="169" y="328"/>
                    </a:lnTo>
                    <a:lnTo>
                      <a:pt x="170" y="332"/>
                    </a:lnTo>
                    <a:lnTo>
                      <a:pt x="173" y="337"/>
                    </a:lnTo>
                    <a:lnTo>
                      <a:pt x="174" y="342"/>
                    </a:lnTo>
                    <a:lnTo>
                      <a:pt x="176" y="347"/>
                    </a:lnTo>
                    <a:lnTo>
                      <a:pt x="177" y="351"/>
                    </a:lnTo>
                    <a:lnTo>
                      <a:pt x="179" y="357"/>
                    </a:lnTo>
                    <a:lnTo>
                      <a:pt x="181" y="360"/>
                    </a:lnTo>
                    <a:lnTo>
                      <a:pt x="182" y="366"/>
                    </a:lnTo>
                    <a:lnTo>
                      <a:pt x="183" y="371"/>
                    </a:lnTo>
                    <a:lnTo>
                      <a:pt x="185" y="375"/>
                    </a:lnTo>
                    <a:lnTo>
                      <a:pt x="186" y="380"/>
                    </a:lnTo>
                    <a:lnTo>
                      <a:pt x="187" y="384"/>
                    </a:lnTo>
                    <a:lnTo>
                      <a:pt x="189" y="389"/>
                    </a:lnTo>
                    <a:lnTo>
                      <a:pt x="190" y="394"/>
                    </a:lnTo>
                    <a:lnTo>
                      <a:pt x="190" y="398"/>
                    </a:lnTo>
                    <a:lnTo>
                      <a:pt x="192" y="402"/>
                    </a:lnTo>
                    <a:lnTo>
                      <a:pt x="193" y="406"/>
                    </a:lnTo>
                    <a:lnTo>
                      <a:pt x="194" y="411"/>
                    </a:lnTo>
                    <a:lnTo>
                      <a:pt x="195" y="415"/>
                    </a:lnTo>
                    <a:lnTo>
                      <a:pt x="195" y="420"/>
                    </a:lnTo>
                    <a:lnTo>
                      <a:pt x="197" y="423"/>
                    </a:lnTo>
                    <a:lnTo>
                      <a:pt x="198" y="428"/>
                    </a:lnTo>
                    <a:lnTo>
                      <a:pt x="199" y="431"/>
                    </a:lnTo>
                    <a:lnTo>
                      <a:pt x="200" y="436"/>
                    </a:lnTo>
                    <a:lnTo>
                      <a:pt x="201" y="439"/>
                    </a:lnTo>
                    <a:lnTo>
                      <a:pt x="202" y="444"/>
                    </a:lnTo>
                    <a:lnTo>
                      <a:pt x="202" y="451"/>
                    </a:lnTo>
                    <a:lnTo>
                      <a:pt x="205" y="458"/>
                    </a:lnTo>
                    <a:lnTo>
                      <a:pt x="206" y="465"/>
                    </a:lnTo>
                    <a:lnTo>
                      <a:pt x="207" y="470"/>
                    </a:lnTo>
                    <a:lnTo>
                      <a:pt x="208" y="476"/>
                    </a:lnTo>
                    <a:lnTo>
                      <a:pt x="208" y="482"/>
                    </a:lnTo>
                    <a:lnTo>
                      <a:pt x="209" y="486"/>
                    </a:lnTo>
                    <a:lnTo>
                      <a:pt x="210" y="492"/>
                    </a:lnTo>
                    <a:lnTo>
                      <a:pt x="210" y="496"/>
                    </a:lnTo>
                    <a:lnTo>
                      <a:pt x="211" y="500"/>
                    </a:lnTo>
                    <a:lnTo>
                      <a:pt x="211" y="502"/>
                    </a:lnTo>
                    <a:lnTo>
                      <a:pt x="213" y="506"/>
                    </a:lnTo>
                    <a:lnTo>
                      <a:pt x="213" y="509"/>
                    </a:lnTo>
                    <a:lnTo>
                      <a:pt x="213" y="510"/>
                    </a:lnTo>
                    <a:lnTo>
                      <a:pt x="206" y="620"/>
                    </a:lnTo>
                    <a:lnTo>
                      <a:pt x="207" y="620"/>
                    </a:lnTo>
                    <a:lnTo>
                      <a:pt x="209" y="620"/>
                    </a:lnTo>
                    <a:lnTo>
                      <a:pt x="211" y="620"/>
                    </a:lnTo>
                    <a:lnTo>
                      <a:pt x="215" y="621"/>
                    </a:lnTo>
                    <a:lnTo>
                      <a:pt x="218" y="621"/>
                    </a:lnTo>
                    <a:lnTo>
                      <a:pt x="222" y="624"/>
                    </a:lnTo>
                    <a:lnTo>
                      <a:pt x="226" y="624"/>
                    </a:lnTo>
                    <a:lnTo>
                      <a:pt x="231" y="625"/>
                    </a:lnTo>
                    <a:lnTo>
                      <a:pt x="237" y="626"/>
                    </a:lnTo>
                    <a:lnTo>
                      <a:pt x="242" y="627"/>
                    </a:lnTo>
                    <a:lnTo>
                      <a:pt x="248" y="627"/>
                    </a:lnTo>
                    <a:lnTo>
                      <a:pt x="255" y="628"/>
                    </a:lnTo>
                    <a:lnTo>
                      <a:pt x="258" y="628"/>
                    </a:lnTo>
                    <a:lnTo>
                      <a:pt x="262" y="631"/>
                    </a:lnTo>
                    <a:lnTo>
                      <a:pt x="266" y="631"/>
                    </a:lnTo>
                    <a:lnTo>
                      <a:pt x="270" y="632"/>
                    </a:lnTo>
                    <a:lnTo>
                      <a:pt x="273" y="632"/>
                    </a:lnTo>
                    <a:lnTo>
                      <a:pt x="278" y="633"/>
                    </a:lnTo>
                    <a:lnTo>
                      <a:pt x="281" y="633"/>
                    </a:lnTo>
                    <a:lnTo>
                      <a:pt x="286" y="633"/>
                    </a:lnTo>
                    <a:lnTo>
                      <a:pt x="289" y="633"/>
                    </a:lnTo>
                    <a:lnTo>
                      <a:pt x="294" y="634"/>
                    </a:lnTo>
                    <a:lnTo>
                      <a:pt x="298" y="634"/>
                    </a:lnTo>
                    <a:lnTo>
                      <a:pt x="304" y="635"/>
                    </a:lnTo>
                    <a:lnTo>
                      <a:pt x="308" y="635"/>
                    </a:lnTo>
                    <a:lnTo>
                      <a:pt x="313" y="635"/>
                    </a:lnTo>
                    <a:lnTo>
                      <a:pt x="318" y="636"/>
                    </a:lnTo>
                    <a:lnTo>
                      <a:pt x="324" y="636"/>
                    </a:lnTo>
                    <a:lnTo>
                      <a:pt x="328" y="636"/>
                    </a:lnTo>
                    <a:lnTo>
                      <a:pt x="334" y="636"/>
                    </a:lnTo>
                    <a:lnTo>
                      <a:pt x="338" y="638"/>
                    </a:lnTo>
                    <a:lnTo>
                      <a:pt x="345" y="638"/>
                    </a:lnTo>
                    <a:lnTo>
                      <a:pt x="350" y="638"/>
                    </a:lnTo>
                    <a:lnTo>
                      <a:pt x="356" y="638"/>
                    </a:lnTo>
                    <a:lnTo>
                      <a:pt x="361" y="638"/>
                    </a:lnTo>
                    <a:lnTo>
                      <a:pt x="367" y="638"/>
                    </a:lnTo>
                    <a:lnTo>
                      <a:pt x="373" y="638"/>
                    </a:lnTo>
                    <a:lnTo>
                      <a:pt x="380" y="638"/>
                    </a:lnTo>
                    <a:lnTo>
                      <a:pt x="385" y="638"/>
                    </a:lnTo>
                    <a:lnTo>
                      <a:pt x="392" y="638"/>
                    </a:lnTo>
                    <a:lnTo>
                      <a:pt x="398" y="638"/>
                    </a:lnTo>
                    <a:lnTo>
                      <a:pt x="405" y="638"/>
                    </a:lnTo>
                    <a:lnTo>
                      <a:pt x="410" y="638"/>
                    </a:lnTo>
                    <a:lnTo>
                      <a:pt x="417" y="638"/>
                    </a:lnTo>
                    <a:lnTo>
                      <a:pt x="423" y="636"/>
                    </a:lnTo>
                    <a:lnTo>
                      <a:pt x="430" y="636"/>
                    </a:lnTo>
                    <a:lnTo>
                      <a:pt x="437" y="636"/>
                    </a:lnTo>
                    <a:lnTo>
                      <a:pt x="445" y="636"/>
                    </a:lnTo>
                    <a:lnTo>
                      <a:pt x="452" y="635"/>
                    </a:lnTo>
                    <a:lnTo>
                      <a:pt x="458" y="634"/>
                    </a:lnTo>
                    <a:lnTo>
                      <a:pt x="465" y="634"/>
                    </a:lnTo>
                    <a:lnTo>
                      <a:pt x="472" y="633"/>
                    </a:lnTo>
                    <a:lnTo>
                      <a:pt x="479" y="632"/>
                    </a:lnTo>
                    <a:lnTo>
                      <a:pt x="486" y="631"/>
                    </a:lnTo>
                    <a:lnTo>
                      <a:pt x="493" y="631"/>
                    </a:lnTo>
                    <a:lnTo>
                      <a:pt x="501" y="629"/>
                    </a:lnTo>
                    <a:lnTo>
                      <a:pt x="506" y="628"/>
                    </a:lnTo>
                    <a:lnTo>
                      <a:pt x="514" y="627"/>
                    </a:lnTo>
                    <a:lnTo>
                      <a:pt x="520" y="626"/>
                    </a:lnTo>
                    <a:lnTo>
                      <a:pt x="528" y="624"/>
                    </a:lnTo>
                    <a:lnTo>
                      <a:pt x="535" y="623"/>
                    </a:lnTo>
                    <a:lnTo>
                      <a:pt x="542" y="621"/>
                    </a:lnTo>
                    <a:lnTo>
                      <a:pt x="549" y="620"/>
                    </a:lnTo>
                    <a:lnTo>
                      <a:pt x="557" y="618"/>
                    </a:lnTo>
                    <a:lnTo>
                      <a:pt x="564" y="617"/>
                    </a:lnTo>
                    <a:lnTo>
                      <a:pt x="571" y="615"/>
                    </a:lnTo>
                    <a:lnTo>
                      <a:pt x="577" y="612"/>
                    </a:lnTo>
                    <a:lnTo>
                      <a:pt x="584" y="611"/>
                    </a:lnTo>
                    <a:lnTo>
                      <a:pt x="591" y="609"/>
                    </a:lnTo>
                    <a:lnTo>
                      <a:pt x="598" y="608"/>
                    </a:lnTo>
                    <a:lnTo>
                      <a:pt x="605" y="605"/>
                    </a:lnTo>
                    <a:lnTo>
                      <a:pt x="612" y="604"/>
                    </a:lnTo>
                    <a:lnTo>
                      <a:pt x="619" y="602"/>
                    </a:lnTo>
                    <a:lnTo>
                      <a:pt x="625" y="601"/>
                    </a:lnTo>
                    <a:lnTo>
                      <a:pt x="631" y="599"/>
                    </a:lnTo>
                    <a:lnTo>
                      <a:pt x="638" y="596"/>
                    </a:lnTo>
                    <a:lnTo>
                      <a:pt x="645" y="595"/>
                    </a:lnTo>
                    <a:lnTo>
                      <a:pt x="651" y="593"/>
                    </a:lnTo>
                    <a:lnTo>
                      <a:pt x="657" y="592"/>
                    </a:lnTo>
                    <a:lnTo>
                      <a:pt x="663" y="589"/>
                    </a:lnTo>
                    <a:lnTo>
                      <a:pt x="669" y="588"/>
                    </a:lnTo>
                    <a:lnTo>
                      <a:pt x="675" y="586"/>
                    </a:lnTo>
                    <a:lnTo>
                      <a:pt x="679" y="584"/>
                    </a:lnTo>
                    <a:lnTo>
                      <a:pt x="686" y="581"/>
                    </a:lnTo>
                    <a:lnTo>
                      <a:pt x="691" y="579"/>
                    </a:lnTo>
                    <a:lnTo>
                      <a:pt x="696" y="578"/>
                    </a:lnTo>
                    <a:lnTo>
                      <a:pt x="701" y="576"/>
                    </a:lnTo>
                    <a:lnTo>
                      <a:pt x="707" y="575"/>
                    </a:lnTo>
                    <a:lnTo>
                      <a:pt x="711" y="572"/>
                    </a:lnTo>
                    <a:lnTo>
                      <a:pt x="716" y="570"/>
                    </a:lnTo>
                    <a:lnTo>
                      <a:pt x="720" y="569"/>
                    </a:lnTo>
                    <a:lnTo>
                      <a:pt x="725" y="568"/>
                    </a:lnTo>
                    <a:lnTo>
                      <a:pt x="728" y="565"/>
                    </a:lnTo>
                    <a:lnTo>
                      <a:pt x="733" y="564"/>
                    </a:lnTo>
                    <a:lnTo>
                      <a:pt x="737" y="563"/>
                    </a:lnTo>
                    <a:lnTo>
                      <a:pt x="741" y="562"/>
                    </a:lnTo>
                    <a:lnTo>
                      <a:pt x="748" y="559"/>
                    </a:lnTo>
                    <a:lnTo>
                      <a:pt x="759" y="554"/>
                    </a:lnTo>
                    <a:lnTo>
                      <a:pt x="768" y="550"/>
                    </a:lnTo>
                    <a:lnTo>
                      <a:pt x="763" y="552"/>
                    </a:lnTo>
                    <a:lnTo>
                      <a:pt x="756" y="554"/>
                    </a:lnTo>
                    <a:lnTo>
                      <a:pt x="751" y="555"/>
                    </a:lnTo>
                    <a:lnTo>
                      <a:pt x="747" y="556"/>
                    </a:lnTo>
                    <a:lnTo>
                      <a:pt x="741" y="557"/>
                    </a:lnTo>
                    <a:lnTo>
                      <a:pt x="736" y="560"/>
                    </a:lnTo>
                    <a:lnTo>
                      <a:pt x="731" y="561"/>
                    </a:lnTo>
                    <a:lnTo>
                      <a:pt x="725" y="563"/>
                    </a:lnTo>
                    <a:lnTo>
                      <a:pt x="718" y="564"/>
                    </a:lnTo>
                    <a:lnTo>
                      <a:pt x="712" y="567"/>
                    </a:lnTo>
                    <a:lnTo>
                      <a:pt x="704" y="568"/>
                    </a:lnTo>
                    <a:lnTo>
                      <a:pt x="697" y="570"/>
                    </a:lnTo>
                    <a:lnTo>
                      <a:pt x="689" y="572"/>
                    </a:lnTo>
                    <a:lnTo>
                      <a:pt x="681" y="575"/>
                    </a:lnTo>
                    <a:lnTo>
                      <a:pt x="673" y="577"/>
                    </a:lnTo>
                    <a:lnTo>
                      <a:pt x="664" y="579"/>
                    </a:lnTo>
                    <a:lnTo>
                      <a:pt x="656" y="580"/>
                    </a:lnTo>
                    <a:lnTo>
                      <a:pt x="647" y="583"/>
                    </a:lnTo>
                    <a:lnTo>
                      <a:pt x="638" y="585"/>
                    </a:lnTo>
                    <a:lnTo>
                      <a:pt x="628" y="587"/>
                    </a:lnTo>
                    <a:lnTo>
                      <a:pt x="619" y="589"/>
                    </a:lnTo>
                    <a:lnTo>
                      <a:pt x="609" y="592"/>
                    </a:lnTo>
                    <a:lnTo>
                      <a:pt x="599" y="593"/>
                    </a:lnTo>
                    <a:lnTo>
                      <a:pt x="589" y="595"/>
                    </a:lnTo>
                    <a:lnTo>
                      <a:pt x="579" y="597"/>
                    </a:lnTo>
                    <a:lnTo>
                      <a:pt x="569" y="600"/>
                    </a:lnTo>
                    <a:lnTo>
                      <a:pt x="558" y="601"/>
                    </a:lnTo>
                    <a:lnTo>
                      <a:pt x="548" y="602"/>
                    </a:lnTo>
                    <a:lnTo>
                      <a:pt x="536" y="604"/>
                    </a:lnTo>
                    <a:lnTo>
                      <a:pt x="526" y="605"/>
                    </a:lnTo>
                    <a:lnTo>
                      <a:pt x="514" y="608"/>
                    </a:lnTo>
                    <a:lnTo>
                      <a:pt x="504" y="609"/>
                    </a:lnTo>
                    <a:lnTo>
                      <a:pt x="493" y="610"/>
                    </a:lnTo>
                    <a:lnTo>
                      <a:pt x="482" y="612"/>
                    </a:lnTo>
                    <a:lnTo>
                      <a:pt x="471" y="612"/>
                    </a:lnTo>
                    <a:lnTo>
                      <a:pt x="461" y="615"/>
                    </a:lnTo>
                    <a:lnTo>
                      <a:pt x="449" y="615"/>
                    </a:lnTo>
                    <a:lnTo>
                      <a:pt x="439" y="617"/>
                    </a:lnTo>
                    <a:lnTo>
                      <a:pt x="429" y="617"/>
                    </a:lnTo>
                    <a:lnTo>
                      <a:pt x="417" y="618"/>
                    </a:lnTo>
                    <a:lnTo>
                      <a:pt x="407" y="618"/>
                    </a:lnTo>
                    <a:lnTo>
                      <a:pt x="397" y="619"/>
                    </a:lnTo>
                    <a:lnTo>
                      <a:pt x="386" y="618"/>
                    </a:lnTo>
                    <a:lnTo>
                      <a:pt x="376" y="618"/>
                    </a:lnTo>
                    <a:lnTo>
                      <a:pt x="366" y="618"/>
                    </a:lnTo>
                    <a:lnTo>
                      <a:pt x="356" y="618"/>
                    </a:lnTo>
                    <a:lnTo>
                      <a:pt x="345" y="618"/>
                    </a:lnTo>
                    <a:lnTo>
                      <a:pt x="336" y="617"/>
                    </a:lnTo>
                    <a:lnTo>
                      <a:pt x="326" y="617"/>
                    </a:lnTo>
                    <a:lnTo>
                      <a:pt x="318" y="616"/>
                    </a:lnTo>
                    <a:lnTo>
                      <a:pt x="308" y="613"/>
                    </a:lnTo>
                    <a:lnTo>
                      <a:pt x="298" y="612"/>
                    </a:lnTo>
                    <a:lnTo>
                      <a:pt x="290" y="610"/>
                    </a:lnTo>
                    <a:lnTo>
                      <a:pt x="282" y="609"/>
                    </a:lnTo>
                    <a:lnTo>
                      <a:pt x="274" y="605"/>
                    </a:lnTo>
                    <a:lnTo>
                      <a:pt x="266" y="604"/>
                    </a:lnTo>
                    <a:lnTo>
                      <a:pt x="259" y="601"/>
                    </a:lnTo>
                    <a:lnTo>
                      <a:pt x="253" y="599"/>
                    </a:lnTo>
                    <a:lnTo>
                      <a:pt x="250" y="596"/>
                    </a:lnTo>
                    <a:lnTo>
                      <a:pt x="249" y="595"/>
                    </a:lnTo>
                    <a:lnTo>
                      <a:pt x="247" y="592"/>
                    </a:lnTo>
                    <a:lnTo>
                      <a:pt x="246" y="588"/>
                    </a:lnTo>
                    <a:lnTo>
                      <a:pt x="245" y="584"/>
                    </a:lnTo>
                    <a:lnTo>
                      <a:pt x="243" y="578"/>
                    </a:lnTo>
                    <a:lnTo>
                      <a:pt x="242" y="571"/>
                    </a:lnTo>
                    <a:lnTo>
                      <a:pt x="241" y="567"/>
                    </a:lnTo>
                    <a:lnTo>
                      <a:pt x="240" y="562"/>
                    </a:lnTo>
                    <a:lnTo>
                      <a:pt x="239" y="559"/>
                    </a:lnTo>
                    <a:lnTo>
                      <a:pt x="238" y="554"/>
                    </a:lnTo>
                    <a:lnTo>
                      <a:pt x="238" y="550"/>
                    </a:lnTo>
                    <a:lnTo>
                      <a:pt x="237" y="547"/>
                    </a:lnTo>
                    <a:lnTo>
                      <a:pt x="237" y="542"/>
                    </a:lnTo>
                    <a:lnTo>
                      <a:pt x="234" y="538"/>
                    </a:lnTo>
                    <a:lnTo>
                      <a:pt x="234" y="534"/>
                    </a:lnTo>
                    <a:lnTo>
                      <a:pt x="233" y="530"/>
                    </a:lnTo>
                    <a:lnTo>
                      <a:pt x="233" y="525"/>
                    </a:lnTo>
                    <a:lnTo>
                      <a:pt x="232" y="520"/>
                    </a:lnTo>
                    <a:lnTo>
                      <a:pt x="232" y="516"/>
                    </a:lnTo>
                    <a:lnTo>
                      <a:pt x="231" y="510"/>
                    </a:lnTo>
                    <a:lnTo>
                      <a:pt x="230" y="506"/>
                    </a:lnTo>
                    <a:lnTo>
                      <a:pt x="229" y="501"/>
                    </a:lnTo>
                    <a:lnTo>
                      <a:pt x="229" y="497"/>
                    </a:lnTo>
                    <a:lnTo>
                      <a:pt x="227" y="491"/>
                    </a:lnTo>
                    <a:lnTo>
                      <a:pt x="227" y="486"/>
                    </a:lnTo>
                    <a:lnTo>
                      <a:pt x="226" y="481"/>
                    </a:lnTo>
                    <a:lnTo>
                      <a:pt x="226" y="475"/>
                    </a:lnTo>
                    <a:lnTo>
                      <a:pt x="224" y="469"/>
                    </a:lnTo>
                    <a:lnTo>
                      <a:pt x="224" y="465"/>
                    </a:lnTo>
                    <a:lnTo>
                      <a:pt x="222" y="459"/>
                    </a:lnTo>
                    <a:lnTo>
                      <a:pt x="222" y="454"/>
                    </a:lnTo>
                    <a:lnTo>
                      <a:pt x="221" y="449"/>
                    </a:lnTo>
                    <a:lnTo>
                      <a:pt x="219" y="444"/>
                    </a:lnTo>
                    <a:lnTo>
                      <a:pt x="218" y="438"/>
                    </a:lnTo>
                    <a:lnTo>
                      <a:pt x="217" y="434"/>
                    </a:lnTo>
                    <a:lnTo>
                      <a:pt x="216" y="428"/>
                    </a:lnTo>
                    <a:lnTo>
                      <a:pt x="215" y="423"/>
                    </a:lnTo>
                    <a:lnTo>
                      <a:pt x="214" y="418"/>
                    </a:lnTo>
                    <a:lnTo>
                      <a:pt x="213" y="412"/>
                    </a:lnTo>
                    <a:lnTo>
                      <a:pt x="211" y="406"/>
                    </a:lnTo>
                    <a:lnTo>
                      <a:pt x="210" y="402"/>
                    </a:lnTo>
                    <a:lnTo>
                      <a:pt x="208" y="396"/>
                    </a:lnTo>
                    <a:lnTo>
                      <a:pt x="208" y="391"/>
                    </a:lnTo>
                    <a:lnTo>
                      <a:pt x="206" y="386"/>
                    </a:lnTo>
                    <a:lnTo>
                      <a:pt x="205" y="380"/>
                    </a:lnTo>
                    <a:lnTo>
                      <a:pt x="202" y="375"/>
                    </a:lnTo>
                    <a:lnTo>
                      <a:pt x="202" y="371"/>
                    </a:lnTo>
                    <a:lnTo>
                      <a:pt x="200" y="365"/>
                    </a:lnTo>
                    <a:lnTo>
                      <a:pt x="199" y="360"/>
                    </a:lnTo>
                    <a:lnTo>
                      <a:pt x="198" y="355"/>
                    </a:lnTo>
                    <a:lnTo>
                      <a:pt x="195" y="351"/>
                    </a:lnTo>
                    <a:lnTo>
                      <a:pt x="193" y="347"/>
                    </a:lnTo>
                    <a:lnTo>
                      <a:pt x="192" y="343"/>
                    </a:lnTo>
                    <a:lnTo>
                      <a:pt x="191" y="339"/>
                    </a:lnTo>
                    <a:lnTo>
                      <a:pt x="190" y="334"/>
                    </a:lnTo>
                    <a:lnTo>
                      <a:pt x="187" y="331"/>
                    </a:lnTo>
                    <a:lnTo>
                      <a:pt x="185" y="326"/>
                    </a:lnTo>
                    <a:lnTo>
                      <a:pt x="183" y="321"/>
                    </a:lnTo>
                    <a:lnTo>
                      <a:pt x="182" y="318"/>
                    </a:lnTo>
                    <a:lnTo>
                      <a:pt x="179" y="312"/>
                    </a:lnTo>
                    <a:lnTo>
                      <a:pt x="177" y="308"/>
                    </a:lnTo>
                    <a:lnTo>
                      <a:pt x="175" y="303"/>
                    </a:lnTo>
                    <a:lnTo>
                      <a:pt x="174" y="299"/>
                    </a:lnTo>
                    <a:lnTo>
                      <a:pt x="170" y="293"/>
                    </a:lnTo>
                    <a:lnTo>
                      <a:pt x="168" y="287"/>
                    </a:lnTo>
                    <a:lnTo>
                      <a:pt x="166" y="281"/>
                    </a:lnTo>
                    <a:lnTo>
                      <a:pt x="163" y="277"/>
                    </a:lnTo>
                    <a:lnTo>
                      <a:pt x="160" y="271"/>
                    </a:lnTo>
                    <a:lnTo>
                      <a:pt x="158" y="265"/>
                    </a:lnTo>
                    <a:lnTo>
                      <a:pt x="155" y="260"/>
                    </a:lnTo>
                    <a:lnTo>
                      <a:pt x="153" y="255"/>
                    </a:lnTo>
                    <a:lnTo>
                      <a:pt x="150" y="248"/>
                    </a:lnTo>
                    <a:lnTo>
                      <a:pt x="147" y="242"/>
                    </a:lnTo>
                    <a:lnTo>
                      <a:pt x="144" y="236"/>
                    </a:lnTo>
                    <a:lnTo>
                      <a:pt x="142" y="230"/>
                    </a:lnTo>
                    <a:lnTo>
                      <a:pt x="138" y="224"/>
                    </a:lnTo>
                    <a:lnTo>
                      <a:pt x="137" y="218"/>
                    </a:lnTo>
                    <a:lnTo>
                      <a:pt x="134" y="213"/>
                    </a:lnTo>
                    <a:lnTo>
                      <a:pt x="131" y="207"/>
                    </a:lnTo>
                    <a:lnTo>
                      <a:pt x="128" y="200"/>
                    </a:lnTo>
                    <a:lnTo>
                      <a:pt x="126" y="194"/>
                    </a:lnTo>
                    <a:lnTo>
                      <a:pt x="122" y="187"/>
                    </a:lnTo>
                    <a:lnTo>
                      <a:pt x="120" y="182"/>
                    </a:lnTo>
                    <a:lnTo>
                      <a:pt x="118" y="175"/>
                    </a:lnTo>
                    <a:lnTo>
                      <a:pt x="114" y="169"/>
                    </a:lnTo>
                    <a:lnTo>
                      <a:pt x="112" y="162"/>
                    </a:lnTo>
                    <a:lnTo>
                      <a:pt x="110" y="157"/>
                    </a:lnTo>
                    <a:lnTo>
                      <a:pt x="106" y="151"/>
                    </a:lnTo>
                    <a:lnTo>
                      <a:pt x="103" y="144"/>
                    </a:lnTo>
                    <a:lnTo>
                      <a:pt x="101" y="138"/>
                    </a:lnTo>
                    <a:lnTo>
                      <a:pt x="98" y="131"/>
                    </a:lnTo>
                    <a:lnTo>
                      <a:pt x="95" y="126"/>
                    </a:lnTo>
                    <a:lnTo>
                      <a:pt x="93" y="119"/>
                    </a:lnTo>
                    <a:lnTo>
                      <a:pt x="89" y="114"/>
                    </a:lnTo>
                    <a:lnTo>
                      <a:pt x="87" y="108"/>
                    </a:lnTo>
                    <a:lnTo>
                      <a:pt x="85" y="102"/>
                    </a:lnTo>
                    <a:lnTo>
                      <a:pt x="81" y="96"/>
                    </a:lnTo>
                    <a:lnTo>
                      <a:pt x="79" y="90"/>
                    </a:lnTo>
                    <a:lnTo>
                      <a:pt x="77" y="86"/>
                    </a:lnTo>
                    <a:lnTo>
                      <a:pt x="74" y="80"/>
                    </a:lnTo>
                    <a:lnTo>
                      <a:pt x="72" y="74"/>
                    </a:lnTo>
                    <a:lnTo>
                      <a:pt x="70" y="70"/>
                    </a:lnTo>
                    <a:lnTo>
                      <a:pt x="67" y="65"/>
                    </a:lnTo>
                    <a:lnTo>
                      <a:pt x="65" y="59"/>
                    </a:lnTo>
                    <a:lnTo>
                      <a:pt x="63" y="55"/>
                    </a:lnTo>
                    <a:lnTo>
                      <a:pt x="61" y="50"/>
                    </a:lnTo>
                    <a:lnTo>
                      <a:pt x="58" y="46"/>
                    </a:lnTo>
                    <a:lnTo>
                      <a:pt x="57" y="41"/>
                    </a:lnTo>
                    <a:lnTo>
                      <a:pt x="55" y="36"/>
                    </a:lnTo>
                    <a:lnTo>
                      <a:pt x="54" y="33"/>
                    </a:lnTo>
                    <a:lnTo>
                      <a:pt x="51" y="29"/>
                    </a:lnTo>
                    <a:lnTo>
                      <a:pt x="48" y="21"/>
                    </a:lnTo>
                    <a:lnTo>
                      <a:pt x="46" y="16"/>
                    </a:lnTo>
                    <a:lnTo>
                      <a:pt x="42" y="10"/>
                    </a:lnTo>
                    <a:lnTo>
                      <a:pt x="41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49"/>
              <p:cNvSpPr>
                <a:spLocks/>
              </p:cNvSpPr>
              <p:nvPr/>
            </p:nvSpPr>
            <p:spPr bwMode="auto">
              <a:xfrm>
                <a:off x="3693" y="878"/>
                <a:ext cx="121" cy="254"/>
              </a:xfrm>
              <a:custGeom>
                <a:avLst/>
                <a:gdLst>
                  <a:gd name="T0" fmla="*/ 28 w 241"/>
                  <a:gd name="T1" fmla="*/ 1 h 509"/>
                  <a:gd name="T2" fmla="*/ 22 w 241"/>
                  <a:gd name="T3" fmla="*/ 12 h 509"/>
                  <a:gd name="T4" fmla="*/ 12 w 241"/>
                  <a:gd name="T5" fmla="*/ 24 h 509"/>
                  <a:gd name="T6" fmla="*/ 6 w 241"/>
                  <a:gd name="T7" fmla="*/ 39 h 509"/>
                  <a:gd name="T8" fmla="*/ 0 w 241"/>
                  <a:gd name="T9" fmla="*/ 53 h 509"/>
                  <a:gd name="T10" fmla="*/ 1 w 241"/>
                  <a:gd name="T11" fmla="*/ 66 h 509"/>
                  <a:gd name="T12" fmla="*/ 6 w 241"/>
                  <a:gd name="T13" fmla="*/ 75 h 509"/>
                  <a:gd name="T14" fmla="*/ 16 w 241"/>
                  <a:gd name="T15" fmla="*/ 91 h 509"/>
                  <a:gd name="T16" fmla="*/ 23 w 241"/>
                  <a:gd name="T17" fmla="*/ 102 h 509"/>
                  <a:gd name="T18" fmla="*/ 31 w 241"/>
                  <a:gd name="T19" fmla="*/ 115 h 509"/>
                  <a:gd name="T20" fmla="*/ 39 w 241"/>
                  <a:gd name="T21" fmla="*/ 129 h 509"/>
                  <a:gd name="T22" fmla="*/ 50 w 241"/>
                  <a:gd name="T23" fmla="*/ 146 h 509"/>
                  <a:gd name="T24" fmla="*/ 60 w 241"/>
                  <a:gd name="T25" fmla="*/ 163 h 509"/>
                  <a:gd name="T26" fmla="*/ 73 w 241"/>
                  <a:gd name="T27" fmla="*/ 184 h 509"/>
                  <a:gd name="T28" fmla="*/ 87 w 241"/>
                  <a:gd name="T29" fmla="*/ 204 h 509"/>
                  <a:gd name="T30" fmla="*/ 99 w 241"/>
                  <a:gd name="T31" fmla="*/ 227 h 509"/>
                  <a:gd name="T32" fmla="*/ 113 w 241"/>
                  <a:gd name="T33" fmla="*/ 252 h 509"/>
                  <a:gd name="T34" fmla="*/ 128 w 241"/>
                  <a:gd name="T35" fmla="*/ 277 h 509"/>
                  <a:gd name="T36" fmla="*/ 143 w 241"/>
                  <a:gd name="T37" fmla="*/ 304 h 509"/>
                  <a:gd name="T38" fmla="*/ 159 w 241"/>
                  <a:gd name="T39" fmla="*/ 334 h 509"/>
                  <a:gd name="T40" fmla="*/ 174 w 241"/>
                  <a:gd name="T41" fmla="*/ 363 h 509"/>
                  <a:gd name="T42" fmla="*/ 190 w 241"/>
                  <a:gd name="T43" fmla="*/ 394 h 509"/>
                  <a:gd name="T44" fmla="*/ 205 w 241"/>
                  <a:gd name="T45" fmla="*/ 427 h 509"/>
                  <a:gd name="T46" fmla="*/ 221 w 241"/>
                  <a:gd name="T47" fmla="*/ 462 h 509"/>
                  <a:gd name="T48" fmla="*/ 237 w 241"/>
                  <a:gd name="T49" fmla="*/ 496 h 509"/>
                  <a:gd name="T50" fmla="*/ 237 w 241"/>
                  <a:gd name="T51" fmla="*/ 493 h 509"/>
                  <a:gd name="T52" fmla="*/ 229 w 241"/>
                  <a:gd name="T53" fmla="*/ 470 h 509"/>
                  <a:gd name="T54" fmla="*/ 221 w 241"/>
                  <a:gd name="T55" fmla="*/ 447 h 509"/>
                  <a:gd name="T56" fmla="*/ 211 w 241"/>
                  <a:gd name="T57" fmla="*/ 424 h 509"/>
                  <a:gd name="T58" fmla="*/ 205 w 241"/>
                  <a:gd name="T59" fmla="*/ 403 h 509"/>
                  <a:gd name="T60" fmla="*/ 195 w 241"/>
                  <a:gd name="T61" fmla="*/ 382 h 509"/>
                  <a:gd name="T62" fmla="*/ 187 w 241"/>
                  <a:gd name="T63" fmla="*/ 361 h 509"/>
                  <a:gd name="T64" fmla="*/ 178 w 241"/>
                  <a:gd name="T65" fmla="*/ 340 h 509"/>
                  <a:gd name="T66" fmla="*/ 169 w 241"/>
                  <a:gd name="T67" fmla="*/ 320 h 509"/>
                  <a:gd name="T68" fmla="*/ 160 w 241"/>
                  <a:gd name="T69" fmla="*/ 301 h 509"/>
                  <a:gd name="T70" fmla="*/ 152 w 241"/>
                  <a:gd name="T71" fmla="*/ 282 h 509"/>
                  <a:gd name="T72" fmla="*/ 142 w 241"/>
                  <a:gd name="T73" fmla="*/ 263 h 509"/>
                  <a:gd name="T74" fmla="*/ 131 w 241"/>
                  <a:gd name="T75" fmla="*/ 244 h 509"/>
                  <a:gd name="T76" fmla="*/ 122 w 241"/>
                  <a:gd name="T77" fmla="*/ 226 h 509"/>
                  <a:gd name="T78" fmla="*/ 112 w 241"/>
                  <a:gd name="T79" fmla="*/ 206 h 509"/>
                  <a:gd name="T80" fmla="*/ 102 w 241"/>
                  <a:gd name="T81" fmla="*/ 189 h 509"/>
                  <a:gd name="T82" fmla="*/ 91 w 241"/>
                  <a:gd name="T83" fmla="*/ 171 h 509"/>
                  <a:gd name="T84" fmla="*/ 80 w 241"/>
                  <a:gd name="T85" fmla="*/ 154 h 509"/>
                  <a:gd name="T86" fmla="*/ 71 w 241"/>
                  <a:gd name="T87" fmla="*/ 138 h 509"/>
                  <a:gd name="T88" fmla="*/ 59 w 241"/>
                  <a:gd name="T89" fmla="*/ 119 h 509"/>
                  <a:gd name="T90" fmla="*/ 48 w 241"/>
                  <a:gd name="T91" fmla="*/ 103 h 509"/>
                  <a:gd name="T92" fmla="*/ 38 w 241"/>
                  <a:gd name="T93" fmla="*/ 87 h 509"/>
                  <a:gd name="T94" fmla="*/ 28 w 241"/>
                  <a:gd name="T95" fmla="*/ 72 h 509"/>
                  <a:gd name="T96" fmla="*/ 23 w 241"/>
                  <a:gd name="T97" fmla="*/ 60 h 509"/>
                  <a:gd name="T98" fmla="*/ 20 w 241"/>
                  <a:gd name="T99" fmla="*/ 43 h 509"/>
                  <a:gd name="T100" fmla="*/ 26 w 241"/>
                  <a:gd name="T101" fmla="*/ 30 h 509"/>
                  <a:gd name="T102" fmla="*/ 40 w 241"/>
                  <a:gd name="T103" fmla="*/ 23 h 509"/>
                  <a:gd name="T104" fmla="*/ 58 w 241"/>
                  <a:gd name="T105" fmla="*/ 21 h 509"/>
                  <a:gd name="T106" fmla="*/ 80 w 241"/>
                  <a:gd name="T107" fmla="*/ 22 h 509"/>
                  <a:gd name="T108" fmla="*/ 102 w 241"/>
                  <a:gd name="T109" fmla="*/ 27 h 509"/>
                  <a:gd name="T110" fmla="*/ 122 w 241"/>
                  <a:gd name="T111" fmla="*/ 31 h 509"/>
                  <a:gd name="T112" fmla="*/ 138 w 241"/>
                  <a:gd name="T113" fmla="*/ 36 h 509"/>
                  <a:gd name="T114" fmla="*/ 151 w 241"/>
                  <a:gd name="T115" fmla="*/ 4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1" h="509">
                    <a:moveTo>
                      <a:pt x="137" y="20"/>
                    </a:moveTo>
                    <a:lnTo>
                      <a:pt x="31" y="0"/>
                    </a:lnTo>
                    <a:lnTo>
                      <a:pt x="28" y="1"/>
                    </a:lnTo>
                    <a:lnTo>
                      <a:pt x="26" y="5"/>
                    </a:lnTo>
                    <a:lnTo>
                      <a:pt x="23" y="7"/>
                    </a:lnTo>
                    <a:lnTo>
                      <a:pt x="22" y="12"/>
                    </a:lnTo>
                    <a:lnTo>
                      <a:pt x="18" y="15"/>
                    </a:lnTo>
                    <a:lnTo>
                      <a:pt x="16" y="20"/>
                    </a:lnTo>
                    <a:lnTo>
                      <a:pt x="12" y="24"/>
                    </a:lnTo>
                    <a:lnTo>
                      <a:pt x="10" y="30"/>
                    </a:lnTo>
                    <a:lnTo>
                      <a:pt x="8" y="34"/>
                    </a:lnTo>
                    <a:lnTo>
                      <a:pt x="6" y="39"/>
                    </a:lnTo>
                    <a:lnTo>
                      <a:pt x="3" y="44"/>
                    </a:lnTo>
                    <a:lnTo>
                      <a:pt x="2" y="50"/>
                    </a:lnTo>
                    <a:lnTo>
                      <a:pt x="0" y="53"/>
                    </a:lnTo>
                    <a:lnTo>
                      <a:pt x="0" y="58"/>
                    </a:lnTo>
                    <a:lnTo>
                      <a:pt x="0" y="62"/>
                    </a:lnTo>
                    <a:lnTo>
                      <a:pt x="1" y="66"/>
                    </a:lnTo>
                    <a:lnTo>
                      <a:pt x="1" y="68"/>
                    </a:lnTo>
                    <a:lnTo>
                      <a:pt x="3" y="70"/>
                    </a:lnTo>
                    <a:lnTo>
                      <a:pt x="6" y="75"/>
                    </a:lnTo>
                    <a:lnTo>
                      <a:pt x="8" y="79"/>
                    </a:lnTo>
                    <a:lnTo>
                      <a:pt x="10" y="84"/>
                    </a:lnTo>
                    <a:lnTo>
                      <a:pt x="16" y="91"/>
                    </a:lnTo>
                    <a:lnTo>
                      <a:pt x="18" y="94"/>
                    </a:lnTo>
                    <a:lnTo>
                      <a:pt x="19" y="98"/>
                    </a:lnTo>
                    <a:lnTo>
                      <a:pt x="23" y="102"/>
                    </a:lnTo>
                    <a:lnTo>
                      <a:pt x="25" y="107"/>
                    </a:lnTo>
                    <a:lnTo>
                      <a:pt x="27" y="110"/>
                    </a:lnTo>
                    <a:lnTo>
                      <a:pt x="31" y="115"/>
                    </a:lnTo>
                    <a:lnTo>
                      <a:pt x="33" y="119"/>
                    </a:lnTo>
                    <a:lnTo>
                      <a:pt x="36" y="125"/>
                    </a:lnTo>
                    <a:lnTo>
                      <a:pt x="39" y="129"/>
                    </a:lnTo>
                    <a:lnTo>
                      <a:pt x="42" y="134"/>
                    </a:lnTo>
                    <a:lnTo>
                      <a:pt x="46" y="139"/>
                    </a:lnTo>
                    <a:lnTo>
                      <a:pt x="50" y="146"/>
                    </a:lnTo>
                    <a:lnTo>
                      <a:pt x="54" y="151"/>
                    </a:lnTo>
                    <a:lnTo>
                      <a:pt x="57" y="157"/>
                    </a:lnTo>
                    <a:lnTo>
                      <a:pt x="60" y="163"/>
                    </a:lnTo>
                    <a:lnTo>
                      <a:pt x="65" y="170"/>
                    </a:lnTo>
                    <a:lnTo>
                      <a:pt x="70" y="177"/>
                    </a:lnTo>
                    <a:lnTo>
                      <a:pt x="73" y="184"/>
                    </a:lnTo>
                    <a:lnTo>
                      <a:pt x="78" y="190"/>
                    </a:lnTo>
                    <a:lnTo>
                      <a:pt x="82" y="198"/>
                    </a:lnTo>
                    <a:lnTo>
                      <a:pt x="87" y="204"/>
                    </a:lnTo>
                    <a:lnTo>
                      <a:pt x="90" y="212"/>
                    </a:lnTo>
                    <a:lnTo>
                      <a:pt x="95" y="219"/>
                    </a:lnTo>
                    <a:lnTo>
                      <a:pt x="99" y="227"/>
                    </a:lnTo>
                    <a:lnTo>
                      <a:pt x="104" y="235"/>
                    </a:lnTo>
                    <a:lnTo>
                      <a:pt x="109" y="243"/>
                    </a:lnTo>
                    <a:lnTo>
                      <a:pt x="113" y="252"/>
                    </a:lnTo>
                    <a:lnTo>
                      <a:pt x="119" y="260"/>
                    </a:lnTo>
                    <a:lnTo>
                      <a:pt x="122" y="269"/>
                    </a:lnTo>
                    <a:lnTo>
                      <a:pt x="128" y="277"/>
                    </a:lnTo>
                    <a:lnTo>
                      <a:pt x="133" y="285"/>
                    </a:lnTo>
                    <a:lnTo>
                      <a:pt x="138" y="296"/>
                    </a:lnTo>
                    <a:lnTo>
                      <a:pt x="143" y="304"/>
                    </a:lnTo>
                    <a:lnTo>
                      <a:pt x="149" y="314"/>
                    </a:lnTo>
                    <a:lnTo>
                      <a:pt x="153" y="323"/>
                    </a:lnTo>
                    <a:lnTo>
                      <a:pt x="159" y="334"/>
                    </a:lnTo>
                    <a:lnTo>
                      <a:pt x="163" y="343"/>
                    </a:lnTo>
                    <a:lnTo>
                      <a:pt x="169" y="353"/>
                    </a:lnTo>
                    <a:lnTo>
                      <a:pt x="174" y="363"/>
                    </a:lnTo>
                    <a:lnTo>
                      <a:pt x="179" y="374"/>
                    </a:lnTo>
                    <a:lnTo>
                      <a:pt x="184" y="384"/>
                    </a:lnTo>
                    <a:lnTo>
                      <a:pt x="190" y="394"/>
                    </a:lnTo>
                    <a:lnTo>
                      <a:pt x="194" y="406"/>
                    </a:lnTo>
                    <a:lnTo>
                      <a:pt x="200" y="417"/>
                    </a:lnTo>
                    <a:lnTo>
                      <a:pt x="205" y="427"/>
                    </a:lnTo>
                    <a:lnTo>
                      <a:pt x="210" y="439"/>
                    </a:lnTo>
                    <a:lnTo>
                      <a:pt x="215" y="450"/>
                    </a:lnTo>
                    <a:lnTo>
                      <a:pt x="221" y="462"/>
                    </a:lnTo>
                    <a:lnTo>
                      <a:pt x="225" y="473"/>
                    </a:lnTo>
                    <a:lnTo>
                      <a:pt x="231" y="485"/>
                    </a:lnTo>
                    <a:lnTo>
                      <a:pt x="237" y="496"/>
                    </a:lnTo>
                    <a:lnTo>
                      <a:pt x="241" y="509"/>
                    </a:lnTo>
                    <a:lnTo>
                      <a:pt x="239" y="501"/>
                    </a:lnTo>
                    <a:lnTo>
                      <a:pt x="237" y="493"/>
                    </a:lnTo>
                    <a:lnTo>
                      <a:pt x="233" y="485"/>
                    </a:lnTo>
                    <a:lnTo>
                      <a:pt x="231" y="477"/>
                    </a:lnTo>
                    <a:lnTo>
                      <a:pt x="229" y="470"/>
                    </a:lnTo>
                    <a:lnTo>
                      <a:pt x="225" y="462"/>
                    </a:lnTo>
                    <a:lnTo>
                      <a:pt x="223" y="454"/>
                    </a:lnTo>
                    <a:lnTo>
                      <a:pt x="221" y="447"/>
                    </a:lnTo>
                    <a:lnTo>
                      <a:pt x="217" y="439"/>
                    </a:lnTo>
                    <a:lnTo>
                      <a:pt x="215" y="432"/>
                    </a:lnTo>
                    <a:lnTo>
                      <a:pt x="211" y="424"/>
                    </a:lnTo>
                    <a:lnTo>
                      <a:pt x="209" y="417"/>
                    </a:lnTo>
                    <a:lnTo>
                      <a:pt x="207" y="409"/>
                    </a:lnTo>
                    <a:lnTo>
                      <a:pt x="205" y="403"/>
                    </a:lnTo>
                    <a:lnTo>
                      <a:pt x="201" y="395"/>
                    </a:lnTo>
                    <a:lnTo>
                      <a:pt x="199" y="390"/>
                    </a:lnTo>
                    <a:lnTo>
                      <a:pt x="195" y="382"/>
                    </a:lnTo>
                    <a:lnTo>
                      <a:pt x="193" y="375"/>
                    </a:lnTo>
                    <a:lnTo>
                      <a:pt x="190" y="368"/>
                    </a:lnTo>
                    <a:lnTo>
                      <a:pt x="187" y="361"/>
                    </a:lnTo>
                    <a:lnTo>
                      <a:pt x="184" y="354"/>
                    </a:lnTo>
                    <a:lnTo>
                      <a:pt x="182" y="346"/>
                    </a:lnTo>
                    <a:lnTo>
                      <a:pt x="178" y="340"/>
                    </a:lnTo>
                    <a:lnTo>
                      <a:pt x="176" y="334"/>
                    </a:lnTo>
                    <a:lnTo>
                      <a:pt x="173" y="327"/>
                    </a:lnTo>
                    <a:lnTo>
                      <a:pt x="169" y="320"/>
                    </a:lnTo>
                    <a:lnTo>
                      <a:pt x="167" y="314"/>
                    </a:lnTo>
                    <a:lnTo>
                      <a:pt x="163" y="307"/>
                    </a:lnTo>
                    <a:lnTo>
                      <a:pt x="160" y="301"/>
                    </a:lnTo>
                    <a:lnTo>
                      <a:pt x="158" y="295"/>
                    </a:lnTo>
                    <a:lnTo>
                      <a:pt x="154" y="289"/>
                    </a:lnTo>
                    <a:lnTo>
                      <a:pt x="152" y="282"/>
                    </a:lnTo>
                    <a:lnTo>
                      <a:pt x="149" y="275"/>
                    </a:lnTo>
                    <a:lnTo>
                      <a:pt x="145" y="269"/>
                    </a:lnTo>
                    <a:lnTo>
                      <a:pt x="142" y="263"/>
                    </a:lnTo>
                    <a:lnTo>
                      <a:pt x="138" y="257"/>
                    </a:lnTo>
                    <a:lnTo>
                      <a:pt x="135" y="250"/>
                    </a:lnTo>
                    <a:lnTo>
                      <a:pt x="131" y="244"/>
                    </a:lnTo>
                    <a:lnTo>
                      <a:pt x="128" y="237"/>
                    </a:lnTo>
                    <a:lnTo>
                      <a:pt x="126" y="232"/>
                    </a:lnTo>
                    <a:lnTo>
                      <a:pt x="122" y="226"/>
                    </a:lnTo>
                    <a:lnTo>
                      <a:pt x="119" y="219"/>
                    </a:lnTo>
                    <a:lnTo>
                      <a:pt x="115" y="213"/>
                    </a:lnTo>
                    <a:lnTo>
                      <a:pt x="112" y="206"/>
                    </a:lnTo>
                    <a:lnTo>
                      <a:pt x="109" y="201"/>
                    </a:lnTo>
                    <a:lnTo>
                      <a:pt x="105" y="195"/>
                    </a:lnTo>
                    <a:lnTo>
                      <a:pt x="102" y="189"/>
                    </a:lnTo>
                    <a:lnTo>
                      <a:pt x="99" y="184"/>
                    </a:lnTo>
                    <a:lnTo>
                      <a:pt x="95" y="178"/>
                    </a:lnTo>
                    <a:lnTo>
                      <a:pt x="91" y="171"/>
                    </a:lnTo>
                    <a:lnTo>
                      <a:pt x="88" y="165"/>
                    </a:lnTo>
                    <a:lnTo>
                      <a:pt x="84" y="161"/>
                    </a:lnTo>
                    <a:lnTo>
                      <a:pt x="80" y="154"/>
                    </a:lnTo>
                    <a:lnTo>
                      <a:pt x="78" y="148"/>
                    </a:lnTo>
                    <a:lnTo>
                      <a:pt x="73" y="142"/>
                    </a:lnTo>
                    <a:lnTo>
                      <a:pt x="71" y="138"/>
                    </a:lnTo>
                    <a:lnTo>
                      <a:pt x="66" y="131"/>
                    </a:lnTo>
                    <a:lnTo>
                      <a:pt x="63" y="126"/>
                    </a:lnTo>
                    <a:lnTo>
                      <a:pt x="59" y="119"/>
                    </a:lnTo>
                    <a:lnTo>
                      <a:pt x="56" y="115"/>
                    </a:lnTo>
                    <a:lnTo>
                      <a:pt x="51" y="109"/>
                    </a:lnTo>
                    <a:lnTo>
                      <a:pt x="48" y="103"/>
                    </a:lnTo>
                    <a:lnTo>
                      <a:pt x="44" y="98"/>
                    </a:lnTo>
                    <a:lnTo>
                      <a:pt x="41" y="93"/>
                    </a:lnTo>
                    <a:lnTo>
                      <a:pt x="38" y="87"/>
                    </a:lnTo>
                    <a:lnTo>
                      <a:pt x="34" y="82"/>
                    </a:lnTo>
                    <a:lnTo>
                      <a:pt x="31" y="76"/>
                    </a:lnTo>
                    <a:lnTo>
                      <a:pt x="28" y="72"/>
                    </a:lnTo>
                    <a:lnTo>
                      <a:pt x="26" y="68"/>
                    </a:lnTo>
                    <a:lnTo>
                      <a:pt x="25" y="63"/>
                    </a:lnTo>
                    <a:lnTo>
                      <a:pt x="23" y="60"/>
                    </a:lnTo>
                    <a:lnTo>
                      <a:pt x="23" y="56"/>
                    </a:lnTo>
                    <a:lnTo>
                      <a:pt x="20" y="48"/>
                    </a:lnTo>
                    <a:lnTo>
                      <a:pt x="20" y="43"/>
                    </a:lnTo>
                    <a:lnTo>
                      <a:pt x="22" y="37"/>
                    </a:lnTo>
                    <a:lnTo>
                      <a:pt x="24" y="34"/>
                    </a:lnTo>
                    <a:lnTo>
                      <a:pt x="26" y="30"/>
                    </a:lnTo>
                    <a:lnTo>
                      <a:pt x="31" y="27"/>
                    </a:lnTo>
                    <a:lnTo>
                      <a:pt x="34" y="24"/>
                    </a:lnTo>
                    <a:lnTo>
                      <a:pt x="40" y="23"/>
                    </a:lnTo>
                    <a:lnTo>
                      <a:pt x="46" y="21"/>
                    </a:lnTo>
                    <a:lnTo>
                      <a:pt x="51" y="21"/>
                    </a:lnTo>
                    <a:lnTo>
                      <a:pt x="58" y="21"/>
                    </a:lnTo>
                    <a:lnTo>
                      <a:pt x="66" y="22"/>
                    </a:lnTo>
                    <a:lnTo>
                      <a:pt x="72" y="22"/>
                    </a:lnTo>
                    <a:lnTo>
                      <a:pt x="80" y="22"/>
                    </a:lnTo>
                    <a:lnTo>
                      <a:pt x="87" y="23"/>
                    </a:lnTo>
                    <a:lnTo>
                      <a:pt x="94" y="26"/>
                    </a:lnTo>
                    <a:lnTo>
                      <a:pt x="102" y="27"/>
                    </a:lnTo>
                    <a:lnTo>
                      <a:pt x="109" y="28"/>
                    </a:lnTo>
                    <a:lnTo>
                      <a:pt x="115" y="30"/>
                    </a:lnTo>
                    <a:lnTo>
                      <a:pt x="122" y="31"/>
                    </a:lnTo>
                    <a:lnTo>
                      <a:pt x="128" y="34"/>
                    </a:lnTo>
                    <a:lnTo>
                      <a:pt x="134" y="35"/>
                    </a:lnTo>
                    <a:lnTo>
                      <a:pt x="138" y="36"/>
                    </a:lnTo>
                    <a:lnTo>
                      <a:pt x="143" y="38"/>
                    </a:lnTo>
                    <a:lnTo>
                      <a:pt x="149" y="39"/>
                    </a:lnTo>
                    <a:lnTo>
                      <a:pt x="151" y="40"/>
                    </a:lnTo>
                    <a:lnTo>
                      <a:pt x="137" y="20"/>
                    </a:lnTo>
                    <a:lnTo>
                      <a:pt x="137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50"/>
              <p:cNvSpPr>
                <a:spLocks/>
              </p:cNvSpPr>
              <p:nvPr/>
            </p:nvSpPr>
            <p:spPr bwMode="auto">
              <a:xfrm>
                <a:off x="3827" y="1210"/>
                <a:ext cx="209" cy="38"/>
              </a:xfrm>
              <a:custGeom>
                <a:avLst/>
                <a:gdLst>
                  <a:gd name="T0" fmla="*/ 6 w 420"/>
                  <a:gd name="T1" fmla="*/ 45 h 77"/>
                  <a:gd name="T2" fmla="*/ 19 w 420"/>
                  <a:gd name="T3" fmla="*/ 48 h 77"/>
                  <a:gd name="T4" fmla="*/ 31 w 420"/>
                  <a:gd name="T5" fmla="*/ 54 h 77"/>
                  <a:gd name="T6" fmla="*/ 47 w 420"/>
                  <a:gd name="T7" fmla="*/ 59 h 77"/>
                  <a:gd name="T8" fmla="*/ 63 w 420"/>
                  <a:gd name="T9" fmla="*/ 62 h 77"/>
                  <a:gd name="T10" fmla="*/ 81 w 420"/>
                  <a:gd name="T11" fmla="*/ 67 h 77"/>
                  <a:gd name="T12" fmla="*/ 102 w 420"/>
                  <a:gd name="T13" fmla="*/ 71 h 77"/>
                  <a:gd name="T14" fmla="*/ 123 w 420"/>
                  <a:gd name="T15" fmla="*/ 75 h 77"/>
                  <a:gd name="T16" fmla="*/ 141 w 420"/>
                  <a:gd name="T17" fmla="*/ 76 h 77"/>
                  <a:gd name="T18" fmla="*/ 154 w 420"/>
                  <a:gd name="T19" fmla="*/ 77 h 77"/>
                  <a:gd name="T20" fmla="*/ 164 w 420"/>
                  <a:gd name="T21" fmla="*/ 76 h 77"/>
                  <a:gd name="T22" fmla="*/ 178 w 420"/>
                  <a:gd name="T23" fmla="*/ 75 h 77"/>
                  <a:gd name="T24" fmla="*/ 191 w 420"/>
                  <a:gd name="T25" fmla="*/ 72 h 77"/>
                  <a:gd name="T26" fmla="*/ 207 w 420"/>
                  <a:gd name="T27" fmla="*/ 70 h 77"/>
                  <a:gd name="T28" fmla="*/ 222 w 420"/>
                  <a:gd name="T29" fmla="*/ 66 h 77"/>
                  <a:gd name="T30" fmla="*/ 239 w 420"/>
                  <a:gd name="T31" fmla="*/ 62 h 77"/>
                  <a:gd name="T32" fmla="*/ 255 w 420"/>
                  <a:gd name="T33" fmla="*/ 58 h 77"/>
                  <a:gd name="T34" fmla="*/ 272 w 420"/>
                  <a:gd name="T35" fmla="*/ 53 h 77"/>
                  <a:gd name="T36" fmla="*/ 288 w 420"/>
                  <a:gd name="T37" fmla="*/ 47 h 77"/>
                  <a:gd name="T38" fmla="*/ 306 w 420"/>
                  <a:gd name="T39" fmla="*/ 43 h 77"/>
                  <a:gd name="T40" fmla="*/ 322 w 420"/>
                  <a:gd name="T41" fmla="*/ 37 h 77"/>
                  <a:gd name="T42" fmla="*/ 336 w 420"/>
                  <a:gd name="T43" fmla="*/ 31 h 77"/>
                  <a:gd name="T44" fmla="*/ 351 w 420"/>
                  <a:gd name="T45" fmla="*/ 26 h 77"/>
                  <a:gd name="T46" fmla="*/ 365 w 420"/>
                  <a:gd name="T47" fmla="*/ 20 h 77"/>
                  <a:gd name="T48" fmla="*/ 378 w 420"/>
                  <a:gd name="T49" fmla="*/ 15 h 77"/>
                  <a:gd name="T50" fmla="*/ 390 w 420"/>
                  <a:gd name="T51" fmla="*/ 12 h 77"/>
                  <a:gd name="T52" fmla="*/ 407 w 420"/>
                  <a:gd name="T53" fmla="*/ 4 h 77"/>
                  <a:gd name="T54" fmla="*/ 420 w 420"/>
                  <a:gd name="T55" fmla="*/ 0 h 77"/>
                  <a:gd name="T56" fmla="*/ 407 w 420"/>
                  <a:gd name="T57" fmla="*/ 3 h 77"/>
                  <a:gd name="T58" fmla="*/ 390 w 420"/>
                  <a:gd name="T59" fmla="*/ 8 h 77"/>
                  <a:gd name="T60" fmla="*/ 379 w 420"/>
                  <a:gd name="T61" fmla="*/ 11 h 77"/>
                  <a:gd name="T62" fmla="*/ 367 w 420"/>
                  <a:gd name="T63" fmla="*/ 14 h 77"/>
                  <a:gd name="T64" fmla="*/ 354 w 420"/>
                  <a:gd name="T65" fmla="*/ 18 h 77"/>
                  <a:gd name="T66" fmla="*/ 340 w 420"/>
                  <a:gd name="T67" fmla="*/ 22 h 77"/>
                  <a:gd name="T68" fmla="*/ 324 w 420"/>
                  <a:gd name="T69" fmla="*/ 27 h 77"/>
                  <a:gd name="T70" fmla="*/ 310 w 420"/>
                  <a:gd name="T71" fmla="*/ 30 h 77"/>
                  <a:gd name="T72" fmla="*/ 294 w 420"/>
                  <a:gd name="T73" fmla="*/ 34 h 77"/>
                  <a:gd name="T74" fmla="*/ 278 w 420"/>
                  <a:gd name="T75" fmla="*/ 39 h 77"/>
                  <a:gd name="T76" fmla="*/ 262 w 420"/>
                  <a:gd name="T77" fmla="*/ 42 h 77"/>
                  <a:gd name="T78" fmla="*/ 246 w 420"/>
                  <a:gd name="T79" fmla="*/ 45 h 77"/>
                  <a:gd name="T80" fmla="*/ 231 w 420"/>
                  <a:gd name="T81" fmla="*/ 48 h 77"/>
                  <a:gd name="T82" fmla="*/ 218 w 420"/>
                  <a:gd name="T83" fmla="*/ 52 h 77"/>
                  <a:gd name="T84" fmla="*/ 204 w 420"/>
                  <a:gd name="T85" fmla="*/ 54 h 77"/>
                  <a:gd name="T86" fmla="*/ 190 w 420"/>
                  <a:gd name="T87" fmla="*/ 55 h 77"/>
                  <a:gd name="T88" fmla="*/ 176 w 420"/>
                  <a:gd name="T89" fmla="*/ 58 h 77"/>
                  <a:gd name="T90" fmla="*/ 157 w 420"/>
                  <a:gd name="T91" fmla="*/ 56 h 77"/>
                  <a:gd name="T92" fmla="*/ 139 w 420"/>
                  <a:gd name="T93" fmla="*/ 55 h 77"/>
                  <a:gd name="T94" fmla="*/ 125 w 420"/>
                  <a:gd name="T95" fmla="*/ 54 h 77"/>
                  <a:gd name="T96" fmla="*/ 110 w 420"/>
                  <a:gd name="T97" fmla="*/ 51 h 77"/>
                  <a:gd name="T98" fmla="*/ 98 w 420"/>
                  <a:gd name="T99" fmla="*/ 50 h 77"/>
                  <a:gd name="T100" fmla="*/ 84 w 420"/>
                  <a:gd name="T101" fmla="*/ 46 h 77"/>
                  <a:gd name="T102" fmla="*/ 68 w 420"/>
                  <a:gd name="T103" fmla="*/ 42 h 77"/>
                  <a:gd name="T104" fmla="*/ 0 w 420"/>
                  <a:gd name="T10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20" h="77">
                    <a:moveTo>
                      <a:pt x="0" y="42"/>
                    </a:moveTo>
                    <a:lnTo>
                      <a:pt x="3" y="43"/>
                    </a:lnTo>
                    <a:lnTo>
                      <a:pt x="6" y="45"/>
                    </a:lnTo>
                    <a:lnTo>
                      <a:pt x="13" y="46"/>
                    </a:lnTo>
                    <a:lnTo>
                      <a:pt x="15" y="47"/>
                    </a:lnTo>
                    <a:lnTo>
                      <a:pt x="19" y="48"/>
                    </a:lnTo>
                    <a:lnTo>
                      <a:pt x="22" y="50"/>
                    </a:lnTo>
                    <a:lnTo>
                      <a:pt x="27" y="52"/>
                    </a:lnTo>
                    <a:lnTo>
                      <a:pt x="31" y="54"/>
                    </a:lnTo>
                    <a:lnTo>
                      <a:pt x="36" y="55"/>
                    </a:lnTo>
                    <a:lnTo>
                      <a:pt x="40" y="56"/>
                    </a:lnTo>
                    <a:lnTo>
                      <a:pt x="47" y="59"/>
                    </a:lnTo>
                    <a:lnTo>
                      <a:pt x="52" y="60"/>
                    </a:lnTo>
                    <a:lnTo>
                      <a:pt x="57" y="61"/>
                    </a:lnTo>
                    <a:lnTo>
                      <a:pt x="63" y="62"/>
                    </a:lnTo>
                    <a:lnTo>
                      <a:pt x="69" y="64"/>
                    </a:lnTo>
                    <a:lnTo>
                      <a:pt x="76" y="66"/>
                    </a:lnTo>
                    <a:lnTo>
                      <a:pt x="81" y="67"/>
                    </a:lnTo>
                    <a:lnTo>
                      <a:pt x="88" y="68"/>
                    </a:lnTo>
                    <a:lnTo>
                      <a:pt x="95" y="70"/>
                    </a:lnTo>
                    <a:lnTo>
                      <a:pt x="102" y="71"/>
                    </a:lnTo>
                    <a:lnTo>
                      <a:pt x="109" y="72"/>
                    </a:lnTo>
                    <a:lnTo>
                      <a:pt x="116" y="74"/>
                    </a:lnTo>
                    <a:lnTo>
                      <a:pt x="123" y="75"/>
                    </a:lnTo>
                    <a:lnTo>
                      <a:pt x="131" y="75"/>
                    </a:lnTo>
                    <a:lnTo>
                      <a:pt x="138" y="76"/>
                    </a:lnTo>
                    <a:lnTo>
                      <a:pt x="141" y="76"/>
                    </a:lnTo>
                    <a:lnTo>
                      <a:pt x="144" y="77"/>
                    </a:lnTo>
                    <a:lnTo>
                      <a:pt x="149" y="77"/>
                    </a:lnTo>
                    <a:lnTo>
                      <a:pt x="154" y="77"/>
                    </a:lnTo>
                    <a:lnTo>
                      <a:pt x="157" y="77"/>
                    </a:lnTo>
                    <a:lnTo>
                      <a:pt x="160" y="77"/>
                    </a:lnTo>
                    <a:lnTo>
                      <a:pt x="164" y="76"/>
                    </a:lnTo>
                    <a:lnTo>
                      <a:pt x="170" y="76"/>
                    </a:lnTo>
                    <a:lnTo>
                      <a:pt x="173" y="75"/>
                    </a:lnTo>
                    <a:lnTo>
                      <a:pt x="178" y="75"/>
                    </a:lnTo>
                    <a:lnTo>
                      <a:pt x="182" y="74"/>
                    </a:lnTo>
                    <a:lnTo>
                      <a:pt x="188" y="74"/>
                    </a:lnTo>
                    <a:lnTo>
                      <a:pt x="191" y="72"/>
                    </a:lnTo>
                    <a:lnTo>
                      <a:pt x="196" y="71"/>
                    </a:lnTo>
                    <a:lnTo>
                      <a:pt x="202" y="70"/>
                    </a:lnTo>
                    <a:lnTo>
                      <a:pt x="207" y="70"/>
                    </a:lnTo>
                    <a:lnTo>
                      <a:pt x="212" y="68"/>
                    </a:lnTo>
                    <a:lnTo>
                      <a:pt x="218" y="68"/>
                    </a:lnTo>
                    <a:lnTo>
                      <a:pt x="222" y="66"/>
                    </a:lnTo>
                    <a:lnTo>
                      <a:pt x="228" y="66"/>
                    </a:lnTo>
                    <a:lnTo>
                      <a:pt x="234" y="63"/>
                    </a:lnTo>
                    <a:lnTo>
                      <a:pt x="239" y="62"/>
                    </a:lnTo>
                    <a:lnTo>
                      <a:pt x="244" y="61"/>
                    </a:lnTo>
                    <a:lnTo>
                      <a:pt x="250" y="59"/>
                    </a:lnTo>
                    <a:lnTo>
                      <a:pt x="255" y="58"/>
                    </a:lnTo>
                    <a:lnTo>
                      <a:pt x="261" y="55"/>
                    </a:lnTo>
                    <a:lnTo>
                      <a:pt x="266" y="54"/>
                    </a:lnTo>
                    <a:lnTo>
                      <a:pt x="272" y="53"/>
                    </a:lnTo>
                    <a:lnTo>
                      <a:pt x="277" y="51"/>
                    </a:lnTo>
                    <a:lnTo>
                      <a:pt x="283" y="50"/>
                    </a:lnTo>
                    <a:lnTo>
                      <a:pt x="288" y="47"/>
                    </a:lnTo>
                    <a:lnTo>
                      <a:pt x="294" y="46"/>
                    </a:lnTo>
                    <a:lnTo>
                      <a:pt x="299" y="44"/>
                    </a:lnTo>
                    <a:lnTo>
                      <a:pt x="306" y="43"/>
                    </a:lnTo>
                    <a:lnTo>
                      <a:pt x="310" y="40"/>
                    </a:lnTo>
                    <a:lnTo>
                      <a:pt x="317" y="39"/>
                    </a:lnTo>
                    <a:lnTo>
                      <a:pt x="322" y="37"/>
                    </a:lnTo>
                    <a:lnTo>
                      <a:pt x="326" y="35"/>
                    </a:lnTo>
                    <a:lnTo>
                      <a:pt x="332" y="32"/>
                    </a:lnTo>
                    <a:lnTo>
                      <a:pt x="336" y="31"/>
                    </a:lnTo>
                    <a:lnTo>
                      <a:pt x="342" y="29"/>
                    </a:lnTo>
                    <a:lnTo>
                      <a:pt x="347" y="28"/>
                    </a:lnTo>
                    <a:lnTo>
                      <a:pt x="351" y="26"/>
                    </a:lnTo>
                    <a:lnTo>
                      <a:pt x="356" y="24"/>
                    </a:lnTo>
                    <a:lnTo>
                      <a:pt x="361" y="22"/>
                    </a:lnTo>
                    <a:lnTo>
                      <a:pt x="365" y="20"/>
                    </a:lnTo>
                    <a:lnTo>
                      <a:pt x="369" y="19"/>
                    </a:lnTo>
                    <a:lnTo>
                      <a:pt x="374" y="18"/>
                    </a:lnTo>
                    <a:lnTo>
                      <a:pt x="378" y="15"/>
                    </a:lnTo>
                    <a:lnTo>
                      <a:pt x="381" y="14"/>
                    </a:lnTo>
                    <a:lnTo>
                      <a:pt x="386" y="13"/>
                    </a:lnTo>
                    <a:lnTo>
                      <a:pt x="390" y="12"/>
                    </a:lnTo>
                    <a:lnTo>
                      <a:pt x="395" y="8"/>
                    </a:lnTo>
                    <a:lnTo>
                      <a:pt x="402" y="6"/>
                    </a:lnTo>
                    <a:lnTo>
                      <a:pt x="407" y="4"/>
                    </a:lnTo>
                    <a:lnTo>
                      <a:pt x="412" y="3"/>
                    </a:lnTo>
                    <a:lnTo>
                      <a:pt x="418" y="0"/>
                    </a:lnTo>
                    <a:lnTo>
                      <a:pt x="420" y="0"/>
                    </a:lnTo>
                    <a:lnTo>
                      <a:pt x="418" y="0"/>
                    </a:lnTo>
                    <a:lnTo>
                      <a:pt x="412" y="1"/>
                    </a:lnTo>
                    <a:lnTo>
                      <a:pt x="407" y="3"/>
                    </a:lnTo>
                    <a:lnTo>
                      <a:pt x="403" y="4"/>
                    </a:lnTo>
                    <a:lnTo>
                      <a:pt x="396" y="6"/>
                    </a:lnTo>
                    <a:lnTo>
                      <a:pt x="390" y="8"/>
                    </a:lnTo>
                    <a:lnTo>
                      <a:pt x="387" y="8"/>
                    </a:lnTo>
                    <a:lnTo>
                      <a:pt x="383" y="11"/>
                    </a:lnTo>
                    <a:lnTo>
                      <a:pt x="379" y="11"/>
                    </a:lnTo>
                    <a:lnTo>
                      <a:pt x="375" y="13"/>
                    </a:lnTo>
                    <a:lnTo>
                      <a:pt x="371" y="13"/>
                    </a:lnTo>
                    <a:lnTo>
                      <a:pt x="367" y="14"/>
                    </a:lnTo>
                    <a:lnTo>
                      <a:pt x="363" y="15"/>
                    </a:lnTo>
                    <a:lnTo>
                      <a:pt x="358" y="18"/>
                    </a:lnTo>
                    <a:lnTo>
                      <a:pt x="354" y="18"/>
                    </a:lnTo>
                    <a:lnTo>
                      <a:pt x="349" y="20"/>
                    </a:lnTo>
                    <a:lnTo>
                      <a:pt x="343" y="21"/>
                    </a:lnTo>
                    <a:lnTo>
                      <a:pt x="340" y="22"/>
                    </a:lnTo>
                    <a:lnTo>
                      <a:pt x="334" y="23"/>
                    </a:lnTo>
                    <a:lnTo>
                      <a:pt x="330" y="26"/>
                    </a:lnTo>
                    <a:lnTo>
                      <a:pt x="324" y="27"/>
                    </a:lnTo>
                    <a:lnTo>
                      <a:pt x="320" y="29"/>
                    </a:lnTo>
                    <a:lnTo>
                      <a:pt x="315" y="29"/>
                    </a:lnTo>
                    <a:lnTo>
                      <a:pt x="310" y="30"/>
                    </a:lnTo>
                    <a:lnTo>
                      <a:pt x="304" y="32"/>
                    </a:lnTo>
                    <a:lnTo>
                      <a:pt x="299" y="34"/>
                    </a:lnTo>
                    <a:lnTo>
                      <a:pt x="294" y="34"/>
                    </a:lnTo>
                    <a:lnTo>
                      <a:pt x="288" y="36"/>
                    </a:lnTo>
                    <a:lnTo>
                      <a:pt x="283" y="37"/>
                    </a:lnTo>
                    <a:lnTo>
                      <a:pt x="278" y="39"/>
                    </a:lnTo>
                    <a:lnTo>
                      <a:pt x="272" y="39"/>
                    </a:lnTo>
                    <a:lnTo>
                      <a:pt x="267" y="42"/>
                    </a:lnTo>
                    <a:lnTo>
                      <a:pt x="262" y="42"/>
                    </a:lnTo>
                    <a:lnTo>
                      <a:pt x="256" y="43"/>
                    </a:lnTo>
                    <a:lnTo>
                      <a:pt x="251" y="44"/>
                    </a:lnTo>
                    <a:lnTo>
                      <a:pt x="246" y="45"/>
                    </a:lnTo>
                    <a:lnTo>
                      <a:pt x="240" y="46"/>
                    </a:lnTo>
                    <a:lnTo>
                      <a:pt x="237" y="48"/>
                    </a:lnTo>
                    <a:lnTo>
                      <a:pt x="231" y="48"/>
                    </a:lnTo>
                    <a:lnTo>
                      <a:pt x="227" y="50"/>
                    </a:lnTo>
                    <a:lnTo>
                      <a:pt x="221" y="50"/>
                    </a:lnTo>
                    <a:lnTo>
                      <a:pt x="218" y="52"/>
                    </a:lnTo>
                    <a:lnTo>
                      <a:pt x="212" y="52"/>
                    </a:lnTo>
                    <a:lnTo>
                      <a:pt x="207" y="53"/>
                    </a:lnTo>
                    <a:lnTo>
                      <a:pt x="204" y="54"/>
                    </a:lnTo>
                    <a:lnTo>
                      <a:pt x="199" y="55"/>
                    </a:lnTo>
                    <a:lnTo>
                      <a:pt x="195" y="55"/>
                    </a:lnTo>
                    <a:lnTo>
                      <a:pt x="190" y="55"/>
                    </a:lnTo>
                    <a:lnTo>
                      <a:pt x="187" y="55"/>
                    </a:lnTo>
                    <a:lnTo>
                      <a:pt x="183" y="56"/>
                    </a:lnTo>
                    <a:lnTo>
                      <a:pt x="176" y="58"/>
                    </a:lnTo>
                    <a:lnTo>
                      <a:pt x="170" y="58"/>
                    </a:lnTo>
                    <a:lnTo>
                      <a:pt x="164" y="58"/>
                    </a:lnTo>
                    <a:lnTo>
                      <a:pt x="157" y="56"/>
                    </a:lnTo>
                    <a:lnTo>
                      <a:pt x="151" y="55"/>
                    </a:lnTo>
                    <a:lnTo>
                      <a:pt x="146" y="55"/>
                    </a:lnTo>
                    <a:lnTo>
                      <a:pt x="139" y="55"/>
                    </a:lnTo>
                    <a:lnTo>
                      <a:pt x="134" y="54"/>
                    </a:lnTo>
                    <a:lnTo>
                      <a:pt x="128" y="54"/>
                    </a:lnTo>
                    <a:lnTo>
                      <a:pt x="125" y="54"/>
                    </a:lnTo>
                    <a:lnTo>
                      <a:pt x="119" y="52"/>
                    </a:lnTo>
                    <a:lnTo>
                      <a:pt x="115" y="52"/>
                    </a:lnTo>
                    <a:lnTo>
                      <a:pt x="110" y="51"/>
                    </a:lnTo>
                    <a:lnTo>
                      <a:pt x="106" y="51"/>
                    </a:lnTo>
                    <a:lnTo>
                      <a:pt x="102" y="50"/>
                    </a:lnTo>
                    <a:lnTo>
                      <a:pt x="98" y="50"/>
                    </a:lnTo>
                    <a:lnTo>
                      <a:pt x="93" y="48"/>
                    </a:lnTo>
                    <a:lnTo>
                      <a:pt x="91" y="48"/>
                    </a:lnTo>
                    <a:lnTo>
                      <a:pt x="84" y="46"/>
                    </a:lnTo>
                    <a:lnTo>
                      <a:pt x="77" y="45"/>
                    </a:lnTo>
                    <a:lnTo>
                      <a:pt x="72" y="43"/>
                    </a:lnTo>
                    <a:lnTo>
                      <a:pt x="68" y="42"/>
                    </a:lnTo>
                    <a:lnTo>
                      <a:pt x="63" y="39"/>
                    </a:lnTo>
                    <a:lnTo>
                      <a:pt x="61" y="39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51"/>
              <p:cNvSpPr>
                <a:spLocks/>
              </p:cNvSpPr>
              <p:nvPr/>
            </p:nvSpPr>
            <p:spPr bwMode="auto">
              <a:xfrm>
                <a:off x="3940" y="1190"/>
                <a:ext cx="174" cy="106"/>
              </a:xfrm>
              <a:custGeom>
                <a:avLst/>
                <a:gdLst>
                  <a:gd name="T0" fmla="*/ 345 w 346"/>
                  <a:gd name="T1" fmla="*/ 0 h 211"/>
                  <a:gd name="T2" fmla="*/ 338 w 346"/>
                  <a:gd name="T3" fmla="*/ 2 h 211"/>
                  <a:gd name="T4" fmla="*/ 330 w 346"/>
                  <a:gd name="T5" fmla="*/ 5 h 211"/>
                  <a:gd name="T6" fmla="*/ 323 w 346"/>
                  <a:gd name="T7" fmla="*/ 7 h 211"/>
                  <a:gd name="T8" fmla="*/ 317 w 346"/>
                  <a:gd name="T9" fmla="*/ 11 h 211"/>
                  <a:gd name="T10" fmla="*/ 307 w 346"/>
                  <a:gd name="T11" fmla="*/ 14 h 211"/>
                  <a:gd name="T12" fmla="*/ 298 w 346"/>
                  <a:gd name="T13" fmla="*/ 19 h 211"/>
                  <a:gd name="T14" fmla="*/ 288 w 346"/>
                  <a:gd name="T15" fmla="*/ 23 h 211"/>
                  <a:gd name="T16" fmla="*/ 277 w 346"/>
                  <a:gd name="T17" fmla="*/ 27 h 211"/>
                  <a:gd name="T18" fmla="*/ 265 w 346"/>
                  <a:gd name="T19" fmla="*/ 32 h 211"/>
                  <a:gd name="T20" fmla="*/ 253 w 346"/>
                  <a:gd name="T21" fmla="*/ 38 h 211"/>
                  <a:gd name="T22" fmla="*/ 239 w 346"/>
                  <a:gd name="T23" fmla="*/ 45 h 211"/>
                  <a:gd name="T24" fmla="*/ 226 w 346"/>
                  <a:gd name="T25" fmla="*/ 51 h 211"/>
                  <a:gd name="T26" fmla="*/ 211 w 346"/>
                  <a:gd name="T27" fmla="*/ 58 h 211"/>
                  <a:gd name="T28" fmla="*/ 198 w 346"/>
                  <a:gd name="T29" fmla="*/ 65 h 211"/>
                  <a:gd name="T30" fmla="*/ 183 w 346"/>
                  <a:gd name="T31" fmla="*/ 71 h 211"/>
                  <a:gd name="T32" fmla="*/ 169 w 346"/>
                  <a:gd name="T33" fmla="*/ 81 h 211"/>
                  <a:gd name="T34" fmla="*/ 154 w 346"/>
                  <a:gd name="T35" fmla="*/ 89 h 211"/>
                  <a:gd name="T36" fmla="*/ 139 w 346"/>
                  <a:gd name="T37" fmla="*/ 97 h 211"/>
                  <a:gd name="T38" fmla="*/ 124 w 346"/>
                  <a:gd name="T39" fmla="*/ 105 h 211"/>
                  <a:gd name="T40" fmla="*/ 111 w 346"/>
                  <a:gd name="T41" fmla="*/ 114 h 211"/>
                  <a:gd name="T42" fmla="*/ 96 w 346"/>
                  <a:gd name="T43" fmla="*/ 124 h 211"/>
                  <a:gd name="T44" fmla="*/ 83 w 346"/>
                  <a:gd name="T45" fmla="*/ 133 h 211"/>
                  <a:gd name="T46" fmla="*/ 70 w 346"/>
                  <a:gd name="T47" fmla="*/ 142 h 211"/>
                  <a:gd name="T48" fmla="*/ 57 w 346"/>
                  <a:gd name="T49" fmla="*/ 152 h 211"/>
                  <a:gd name="T50" fmla="*/ 44 w 346"/>
                  <a:gd name="T51" fmla="*/ 163 h 211"/>
                  <a:gd name="T52" fmla="*/ 33 w 346"/>
                  <a:gd name="T53" fmla="*/ 172 h 211"/>
                  <a:gd name="T54" fmla="*/ 22 w 346"/>
                  <a:gd name="T55" fmla="*/ 182 h 211"/>
                  <a:gd name="T56" fmla="*/ 12 w 346"/>
                  <a:gd name="T57" fmla="*/ 193 h 211"/>
                  <a:gd name="T58" fmla="*/ 3 w 346"/>
                  <a:gd name="T59" fmla="*/ 204 h 211"/>
                  <a:gd name="T60" fmla="*/ 19 w 346"/>
                  <a:gd name="T61" fmla="*/ 162 h 211"/>
                  <a:gd name="T62" fmla="*/ 23 w 346"/>
                  <a:gd name="T63" fmla="*/ 158 h 211"/>
                  <a:gd name="T64" fmla="*/ 34 w 346"/>
                  <a:gd name="T65" fmla="*/ 149 h 211"/>
                  <a:gd name="T66" fmla="*/ 41 w 346"/>
                  <a:gd name="T67" fmla="*/ 144 h 211"/>
                  <a:gd name="T68" fmla="*/ 50 w 346"/>
                  <a:gd name="T69" fmla="*/ 138 h 211"/>
                  <a:gd name="T70" fmla="*/ 60 w 346"/>
                  <a:gd name="T71" fmla="*/ 130 h 211"/>
                  <a:gd name="T72" fmla="*/ 73 w 346"/>
                  <a:gd name="T73" fmla="*/ 123 h 211"/>
                  <a:gd name="T74" fmla="*/ 84 w 346"/>
                  <a:gd name="T75" fmla="*/ 114 h 211"/>
                  <a:gd name="T76" fmla="*/ 97 w 346"/>
                  <a:gd name="T77" fmla="*/ 106 h 211"/>
                  <a:gd name="T78" fmla="*/ 111 w 346"/>
                  <a:gd name="T79" fmla="*/ 98 h 211"/>
                  <a:gd name="T80" fmla="*/ 124 w 346"/>
                  <a:gd name="T81" fmla="*/ 90 h 211"/>
                  <a:gd name="T82" fmla="*/ 138 w 346"/>
                  <a:gd name="T83" fmla="*/ 82 h 211"/>
                  <a:gd name="T84" fmla="*/ 153 w 346"/>
                  <a:gd name="T85" fmla="*/ 74 h 211"/>
                  <a:gd name="T86" fmla="*/ 167 w 346"/>
                  <a:gd name="T87" fmla="*/ 67 h 211"/>
                  <a:gd name="T88" fmla="*/ 182 w 346"/>
                  <a:gd name="T89" fmla="*/ 61 h 211"/>
                  <a:gd name="T90" fmla="*/ 195 w 346"/>
                  <a:gd name="T91" fmla="*/ 53 h 211"/>
                  <a:gd name="T92" fmla="*/ 210 w 346"/>
                  <a:gd name="T93" fmla="*/ 46 h 211"/>
                  <a:gd name="T94" fmla="*/ 224 w 346"/>
                  <a:gd name="T95" fmla="*/ 40 h 211"/>
                  <a:gd name="T96" fmla="*/ 239 w 346"/>
                  <a:gd name="T97" fmla="*/ 35 h 211"/>
                  <a:gd name="T98" fmla="*/ 253 w 346"/>
                  <a:gd name="T99" fmla="*/ 28 h 211"/>
                  <a:gd name="T100" fmla="*/ 267 w 346"/>
                  <a:gd name="T101" fmla="*/ 24 h 211"/>
                  <a:gd name="T102" fmla="*/ 279 w 346"/>
                  <a:gd name="T103" fmla="*/ 20 h 211"/>
                  <a:gd name="T104" fmla="*/ 293 w 346"/>
                  <a:gd name="T105" fmla="*/ 15 h 211"/>
                  <a:gd name="T106" fmla="*/ 303 w 346"/>
                  <a:gd name="T107" fmla="*/ 12 h 211"/>
                  <a:gd name="T108" fmla="*/ 313 w 346"/>
                  <a:gd name="T109" fmla="*/ 8 h 211"/>
                  <a:gd name="T110" fmla="*/ 322 w 346"/>
                  <a:gd name="T111" fmla="*/ 6 h 211"/>
                  <a:gd name="T112" fmla="*/ 330 w 346"/>
                  <a:gd name="T113" fmla="*/ 4 h 211"/>
                  <a:gd name="T114" fmla="*/ 342 w 346"/>
                  <a:gd name="T115" fmla="*/ 2 h 211"/>
                  <a:gd name="T116" fmla="*/ 346 w 346"/>
                  <a:gd name="T1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6" h="211">
                    <a:moveTo>
                      <a:pt x="346" y="0"/>
                    </a:moveTo>
                    <a:lnTo>
                      <a:pt x="345" y="0"/>
                    </a:lnTo>
                    <a:lnTo>
                      <a:pt x="343" y="2"/>
                    </a:lnTo>
                    <a:lnTo>
                      <a:pt x="338" y="2"/>
                    </a:lnTo>
                    <a:lnTo>
                      <a:pt x="335" y="4"/>
                    </a:lnTo>
                    <a:lnTo>
                      <a:pt x="330" y="5"/>
                    </a:lnTo>
                    <a:lnTo>
                      <a:pt x="327" y="6"/>
                    </a:lnTo>
                    <a:lnTo>
                      <a:pt x="323" y="7"/>
                    </a:lnTo>
                    <a:lnTo>
                      <a:pt x="320" y="8"/>
                    </a:lnTo>
                    <a:lnTo>
                      <a:pt x="317" y="11"/>
                    </a:lnTo>
                    <a:lnTo>
                      <a:pt x="312" y="12"/>
                    </a:lnTo>
                    <a:lnTo>
                      <a:pt x="307" y="14"/>
                    </a:lnTo>
                    <a:lnTo>
                      <a:pt x="304" y="16"/>
                    </a:lnTo>
                    <a:lnTo>
                      <a:pt x="298" y="19"/>
                    </a:lnTo>
                    <a:lnTo>
                      <a:pt x="294" y="21"/>
                    </a:lnTo>
                    <a:lnTo>
                      <a:pt x="288" y="23"/>
                    </a:lnTo>
                    <a:lnTo>
                      <a:pt x="282" y="24"/>
                    </a:lnTo>
                    <a:lnTo>
                      <a:pt x="277" y="27"/>
                    </a:lnTo>
                    <a:lnTo>
                      <a:pt x="271" y="30"/>
                    </a:lnTo>
                    <a:lnTo>
                      <a:pt x="265" y="32"/>
                    </a:lnTo>
                    <a:lnTo>
                      <a:pt x="259" y="36"/>
                    </a:lnTo>
                    <a:lnTo>
                      <a:pt x="253" y="38"/>
                    </a:lnTo>
                    <a:lnTo>
                      <a:pt x="246" y="42"/>
                    </a:lnTo>
                    <a:lnTo>
                      <a:pt x="239" y="45"/>
                    </a:lnTo>
                    <a:lnTo>
                      <a:pt x="233" y="47"/>
                    </a:lnTo>
                    <a:lnTo>
                      <a:pt x="226" y="51"/>
                    </a:lnTo>
                    <a:lnTo>
                      <a:pt x="218" y="54"/>
                    </a:lnTo>
                    <a:lnTo>
                      <a:pt x="211" y="58"/>
                    </a:lnTo>
                    <a:lnTo>
                      <a:pt x="206" y="62"/>
                    </a:lnTo>
                    <a:lnTo>
                      <a:pt x="198" y="65"/>
                    </a:lnTo>
                    <a:lnTo>
                      <a:pt x="191" y="68"/>
                    </a:lnTo>
                    <a:lnTo>
                      <a:pt x="183" y="71"/>
                    </a:lnTo>
                    <a:lnTo>
                      <a:pt x="176" y="76"/>
                    </a:lnTo>
                    <a:lnTo>
                      <a:pt x="169" y="81"/>
                    </a:lnTo>
                    <a:lnTo>
                      <a:pt x="162" y="84"/>
                    </a:lnTo>
                    <a:lnTo>
                      <a:pt x="154" y="89"/>
                    </a:lnTo>
                    <a:lnTo>
                      <a:pt x="147" y="93"/>
                    </a:lnTo>
                    <a:lnTo>
                      <a:pt x="139" y="97"/>
                    </a:lnTo>
                    <a:lnTo>
                      <a:pt x="133" y="101"/>
                    </a:lnTo>
                    <a:lnTo>
                      <a:pt x="124" y="105"/>
                    </a:lnTo>
                    <a:lnTo>
                      <a:pt x="118" y="110"/>
                    </a:lnTo>
                    <a:lnTo>
                      <a:pt x="111" y="114"/>
                    </a:lnTo>
                    <a:lnTo>
                      <a:pt x="104" y="119"/>
                    </a:lnTo>
                    <a:lnTo>
                      <a:pt x="96" y="124"/>
                    </a:lnTo>
                    <a:lnTo>
                      <a:pt x="90" y="129"/>
                    </a:lnTo>
                    <a:lnTo>
                      <a:pt x="83" y="133"/>
                    </a:lnTo>
                    <a:lnTo>
                      <a:pt x="76" y="138"/>
                    </a:lnTo>
                    <a:lnTo>
                      <a:pt x="70" y="142"/>
                    </a:lnTo>
                    <a:lnTo>
                      <a:pt x="64" y="148"/>
                    </a:lnTo>
                    <a:lnTo>
                      <a:pt x="57" y="152"/>
                    </a:lnTo>
                    <a:lnTo>
                      <a:pt x="50" y="157"/>
                    </a:lnTo>
                    <a:lnTo>
                      <a:pt x="44" y="163"/>
                    </a:lnTo>
                    <a:lnTo>
                      <a:pt x="39" y="168"/>
                    </a:lnTo>
                    <a:lnTo>
                      <a:pt x="33" y="172"/>
                    </a:lnTo>
                    <a:lnTo>
                      <a:pt x="27" y="178"/>
                    </a:lnTo>
                    <a:lnTo>
                      <a:pt x="22" y="182"/>
                    </a:lnTo>
                    <a:lnTo>
                      <a:pt x="18" y="188"/>
                    </a:lnTo>
                    <a:lnTo>
                      <a:pt x="12" y="193"/>
                    </a:lnTo>
                    <a:lnTo>
                      <a:pt x="8" y="200"/>
                    </a:lnTo>
                    <a:lnTo>
                      <a:pt x="3" y="204"/>
                    </a:lnTo>
                    <a:lnTo>
                      <a:pt x="0" y="211"/>
                    </a:lnTo>
                    <a:lnTo>
                      <a:pt x="19" y="162"/>
                    </a:lnTo>
                    <a:lnTo>
                      <a:pt x="19" y="161"/>
                    </a:lnTo>
                    <a:lnTo>
                      <a:pt x="23" y="158"/>
                    </a:lnTo>
                    <a:lnTo>
                      <a:pt x="27" y="154"/>
                    </a:lnTo>
                    <a:lnTo>
                      <a:pt x="34" y="149"/>
                    </a:lnTo>
                    <a:lnTo>
                      <a:pt x="38" y="146"/>
                    </a:lnTo>
                    <a:lnTo>
                      <a:pt x="41" y="144"/>
                    </a:lnTo>
                    <a:lnTo>
                      <a:pt x="46" y="140"/>
                    </a:lnTo>
                    <a:lnTo>
                      <a:pt x="50" y="138"/>
                    </a:lnTo>
                    <a:lnTo>
                      <a:pt x="55" y="133"/>
                    </a:lnTo>
                    <a:lnTo>
                      <a:pt x="60" y="130"/>
                    </a:lnTo>
                    <a:lnTo>
                      <a:pt x="66" y="126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4" y="114"/>
                    </a:lnTo>
                    <a:lnTo>
                      <a:pt x="90" y="110"/>
                    </a:lnTo>
                    <a:lnTo>
                      <a:pt x="97" y="106"/>
                    </a:lnTo>
                    <a:lnTo>
                      <a:pt x="104" y="101"/>
                    </a:lnTo>
                    <a:lnTo>
                      <a:pt x="111" y="98"/>
                    </a:lnTo>
                    <a:lnTo>
                      <a:pt x="118" y="93"/>
                    </a:lnTo>
                    <a:lnTo>
                      <a:pt x="124" y="90"/>
                    </a:lnTo>
                    <a:lnTo>
                      <a:pt x="131" y="85"/>
                    </a:lnTo>
                    <a:lnTo>
                      <a:pt x="138" y="82"/>
                    </a:lnTo>
                    <a:lnTo>
                      <a:pt x="145" y="77"/>
                    </a:lnTo>
                    <a:lnTo>
                      <a:pt x="153" y="74"/>
                    </a:lnTo>
                    <a:lnTo>
                      <a:pt x="159" y="69"/>
                    </a:lnTo>
                    <a:lnTo>
                      <a:pt x="167" y="67"/>
                    </a:lnTo>
                    <a:lnTo>
                      <a:pt x="174" y="63"/>
                    </a:lnTo>
                    <a:lnTo>
                      <a:pt x="182" y="61"/>
                    </a:lnTo>
                    <a:lnTo>
                      <a:pt x="187" y="57"/>
                    </a:lnTo>
                    <a:lnTo>
                      <a:pt x="195" y="53"/>
                    </a:lnTo>
                    <a:lnTo>
                      <a:pt x="202" y="50"/>
                    </a:lnTo>
                    <a:lnTo>
                      <a:pt x="210" y="46"/>
                    </a:lnTo>
                    <a:lnTo>
                      <a:pt x="217" y="43"/>
                    </a:lnTo>
                    <a:lnTo>
                      <a:pt x="224" y="40"/>
                    </a:lnTo>
                    <a:lnTo>
                      <a:pt x="231" y="37"/>
                    </a:lnTo>
                    <a:lnTo>
                      <a:pt x="239" y="35"/>
                    </a:lnTo>
                    <a:lnTo>
                      <a:pt x="246" y="31"/>
                    </a:lnTo>
                    <a:lnTo>
                      <a:pt x="253" y="28"/>
                    </a:lnTo>
                    <a:lnTo>
                      <a:pt x="259" y="27"/>
                    </a:lnTo>
                    <a:lnTo>
                      <a:pt x="267" y="24"/>
                    </a:lnTo>
                    <a:lnTo>
                      <a:pt x="273" y="21"/>
                    </a:lnTo>
                    <a:lnTo>
                      <a:pt x="279" y="20"/>
                    </a:lnTo>
                    <a:lnTo>
                      <a:pt x="286" y="18"/>
                    </a:lnTo>
                    <a:lnTo>
                      <a:pt x="293" y="15"/>
                    </a:lnTo>
                    <a:lnTo>
                      <a:pt x="297" y="14"/>
                    </a:lnTo>
                    <a:lnTo>
                      <a:pt x="303" y="12"/>
                    </a:lnTo>
                    <a:lnTo>
                      <a:pt x="307" y="10"/>
                    </a:lnTo>
                    <a:lnTo>
                      <a:pt x="313" y="8"/>
                    </a:lnTo>
                    <a:lnTo>
                      <a:pt x="318" y="7"/>
                    </a:lnTo>
                    <a:lnTo>
                      <a:pt x="322" y="6"/>
                    </a:lnTo>
                    <a:lnTo>
                      <a:pt x="327" y="5"/>
                    </a:lnTo>
                    <a:lnTo>
                      <a:pt x="330" y="4"/>
                    </a:lnTo>
                    <a:lnTo>
                      <a:pt x="337" y="2"/>
                    </a:lnTo>
                    <a:lnTo>
                      <a:pt x="342" y="2"/>
                    </a:lnTo>
                    <a:lnTo>
                      <a:pt x="345" y="0"/>
                    </a:lnTo>
                    <a:lnTo>
                      <a:pt x="346" y="0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52"/>
              <p:cNvSpPr>
                <a:spLocks/>
              </p:cNvSpPr>
              <p:nvPr/>
            </p:nvSpPr>
            <p:spPr bwMode="auto">
              <a:xfrm>
                <a:off x="3751" y="860"/>
                <a:ext cx="77" cy="225"/>
              </a:xfrm>
              <a:custGeom>
                <a:avLst/>
                <a:gdLst>
                  <a:gd name="T0" fmla="*/ 2 w 155"/>
                  <a:gd name="T1" fmla="*/ 36 h 449"/>
                  <a:gd name="T2" fmla="*/ 7 w 155"/>
                  <a:gd name="T3" fmla="*/ 47 h 449"/>
                  <a:gd name="T4" fmla="*/ 16 w 155"/>
                  <a:gd name="T5" fmla="*/ 61 h 449"/>
                  <a:gd name="T6" fmla="*/ 24 w 155"/>
                  <a:gd name="T7" fmla="*/ 74 h 449"/>
                  <a:gd name="T8" fmla="*/ 31 w 155"/>
                  <a:gd name="T9" fmla="*/ 87 h 449"/>
                  <a:gd name="T10" fmla="*/ 38 w 155"/>
                  <a:gd name="T11" fmla="*/ 101 h 449"/>
                  <a:gd name="T12" fmla="*/ 46 w 155"/>
                  <a:gd name="T13" fmla="*/ 118 h 449"/>
                  <a:gd name="T14" fmla="*/ 54 w 155"/>
                  <a:gd name="T15" fmla="*/ 136 h 449"/>
                  <a:gd name="T16" fmla="*/ 63 w 155"/>
                  <a:gd name="T17" fmla="*/ 156 h 449"/>
                  <a:gd name="T18" fmla="*/ 72 w 155"/>
                  <a:gd name="T19" fmla="*/ 180 h 449"/>
                  <a:gd name="T20" fmla="*/ 82 w 155"/>
                  <a:gd name="T21" fmla="*/ 204 h 449"/>
                  <a:gd name="T22" fmla="*/ 92 w 155"/>
                  <a:gd name="T23" fmla="*/ 231 h 449"/>
                  <a:gd name="T24" fmla="*/ 102 w 155"/>
                  <a:gd name="T25" fmla="*/ 261 h 449"/>
                  <a:gd name="T26" fmla="*/ 112 w 155"/>
                  <a:gd name="T27" fmla="*/ 293 h 449"/>
                  <a:gd name="T28" fmla="*/ 123 w 155"/>
                  <a:gd name="T29" fmla="*/ 327 h 449"/>
                  <a:gd name="T30" fmla="*/ 133 w 155"/>
                  <a:gd name="T31" fmla="*/ 365 h 449"/>
                  <a:gd name="T32" fmla="*/ 144 w 155"/>
                  <a:gd name="T33" fmla="*/ 405 h 449"/>
                  <a:gd name="T34" fmla="*/ 155 w 155"/>
                  <a:gd name="T35" fmla="*/ 449 h 449"/>
                  <a:gd name="T36" fmla="*/ 151 w 155"/>
                  <a:gd name="T37" fmla="*/ 435 h 449"/>
                  <a:gd name="T38" fmla="*/ 150 w 155"/>
                  <a:gd name="T39" fmla="*/ 417 h 449"/>
                  <a:gd name="T40" fmla="*/ 147 w 155"/>
                  <a:gd name="T41" fmla="*/ 405 h 449"/>
                  <a:gd name="T42" fmla="*/ 144 w 155"/>
                  <a:gd name="T43" fmla="*/ 393 h 449"/>
                  <a:gd name="T44" fmla="*/ 142 w 155"/>
                  <a:gd name="T45" fmla="*/ 378 h 449"/>
                  <a:gd name="T46" fmla="*/ 139 w 155"/>
                  <a:gd name="T47" fmla="*/ 363 h 449"/>
                  <a:gd name="T48" fmla="*/ 135 w 155"/>
                  <a:gd name="T49" fmla="*/ 347 h 449"/>
                  <a:gd name="T50" fmla="*/ 132 w 155"/>
                  <a:gd name="T51" fmla="*/ 330 h 449"/>
                  <a:gd name="T52" fmla="*/ 128 w 155"/>
                  <a:gd name="T53" fmla="*/ 311 h 449"/>
                  <a:gd name="T54" fmla="*/ 125 w 155"/>
                  <a:gd name="T55" fmla="*/ 294 h 449"/>
                  <a:gd name="T56" fmla="*/ 119 w 155"/>
                  <a:gd name="T57" fmla="*/ 276 h 449"/>
                  <a:gd name="T58" fmla="*/ 115 w 155"/>
                  <a:gd name="T59" fmla="*/ 256 h 449"/>
                  <a:gd name="T60" fmla="*/ 110 w 155"/>
                  <a:gd name="T61" fmla="*/ 238 h 449"/>
                  <a:gd name="T62" fmla="*/ 104 w 155"/>
                  <a:gd name="T63" fmla="*/ 220 h 449"/>
                  <a:gd name="T64" fmla="*/ 99 w 155"/>
                  <a:gd name="T65" fmla="*/ 201 h 449"/>
                  <a:gd name="T66" fmla="*/ 93 w 155"/>
                  <a:gd name="T67" fmla="*/ 183 h 449"/>
                  <a:gd name="T68" fmla="*/ 87 w 155"/>
                  <a:gd name="T69" fmla="*/ 167 h 449"/>
                  <a:gd name="T70" fmla="*/ 83 w 155"/>
                  <a:gd name="T71" fmla="*/ 151 h 449"/>
                  <a:gd name="T72" fmla="*/ 77 w 155"/>
                  <a:gd name="T73" fmla="*/ 135 h 449"/>
                  <a:gd name="T74" fmla="*/ 70 w 155"/>
                  <a:gd name="T75" fmla="*/ 120 h 449"/>
                  <a:gd name="T76" fmla="*/ 64 w 155"/>
                  <a:gd name="T77" fmla="*/ 107 h 449"/>
                  <a:gd name="T78" fmla="*/ 59 w 155"/>
                  <a:gd name="T79" fmla="*/ 95 h 449"/>
                  <a:gd name="T80" fmla="*/ 47 w 155"/>
                  <a:gd name="T81" fmla="*/ 72 h 449"/>
                  <a:gd name="T82" fmla="*/ 38 w 155"/>
                  <a:gd name="T83" fmla="*/ 54 h 449"/>
                  <a:gd name="T84" fmla="*/ 29 w 155"/>
                  <a:gd name="T85" fmla="*/ 38 h 449"/>
                  <a:gd name="T86" fmla="*/ 20 w 155"/>
                  <a:gd name="T87" fmla="*/ 24 h 449"/>
                  <a:gd name="T88" fmla="*/ 12 w 155"/>
                  <a:gd name="T89" fmla="*/ 11 h 449"/>
                  <a:gd name="T90" fmla="*/ 4 w 155"/>
                  <a:gd name="T91" fmla="*/ 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5" h="449">
                    <a:moveTo>
                      <a:pt x="3" y="0"/>
                    </a:moveTo>
                    <a:lnTo>
                      <a:pt x="0" y="36"/>
                    </a:lnTo>
                    <a:lnTo>
                      <a:pt x="2" y="36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7" y="47"/>
                    </a:lnTo>
                    <a:lnTo>
                      <a:pt x="11" y="50"/>
                    </a:lnTo>
                    <a:lnTo>
                      <a:pt x="14" y="56"/>
                    </a:lnTo>
                    <a:lnTo>
                      <a:pt x="16" y="61"/>
                    </a:lnTo>
                    <a:lnTo>
                      <a:pt x="20" y="67"/>
                    </a:lnTo>
                    <a:lnTo>
                      <a:pt x="22" y="71"/>
                    </a:lnTo>
                    <a:lnTo>
                      <a:pt x="24" y="74"/>
                    </a:lnTo>
                    <a:lnTo>
                      <a:pt x="27" y="79"/>
                    </a:lnTo>
                    <a:lnTo>
                      <a:pt x="29" y="82"/>
                    </a:lnTo>
                    <a:lnTo>
                      <a:pt x="31" y="87"/>
                    </a:lnTo>
                    <a:lnTo>
                      <a:pt x="34" y="91"/>
                    </a:lnTo>
                    <a:lnTo>
                      <a:pt x="36" y="96"/>
                    </a:lnTo>
                    <a:lnTo>
                      <a:pt x="38" y="101"/>
                    </a:lnTo>
                    <a:lnTo>
                      <a:pt x="40" y="106"/>
                    </a:lnTo>
                    <a:lnTo>
                      <a:pt x="43" y="111"/>
                    </a:lnTo>
                    <a:lnTo>
                      <a:pt x="46" y="118"/>
                    </a:lnTo>
                    <a:lnTo>
                      <a:pt x="50" y="124"/>
                    </a:lnTo>
                    <a:lnTo>
                      <a:pt x="52" y="129"/>
                    </a:lnTo>
                    <a:lnTo>
                      <a:pt x="54" y="136"/>
                    </a:lnTo>
                    <a:lnTo>
                      <a:pt x="58" y="142"/>
                    </a:lnTo>
                    <a:lnTo>
                      <a:pt x="60" y="149"/>
                    </a:lnTo>
                    <a:lnTo>
                      <a:pt x="63" y="156"/>
                    </a:lnTo>
                    <a:lnTo>
                      <a:pt x="67" y="164"/>
                    </a:lnTo>
                    <a:lnTo>
                      <a:pt x="69" y="170"/>
                    </a:lnTo>
                    <a:lnTo>
                      <a:pt x="72" y="180"/>
                    </a:lnTo>
                    <a:lnTo>
                      <a:pt x="75" y="186"/>
                    </a:lnTo>
                    <a:lnTo>
                      <a:pt x="79" y="196"/>
                    </a:lnTo>
                    <a:lnTo>
                      <a:pt x="82" y="204"/>
                    </a:lnTo>
                    <a:lnTo>
                      <a:pt x="85" y="213"/>
                    </a:lnTo>
                    <a:lnTo>
                      <a:pt x="87" y="222"/>
                    </a:lnTo>
                    <a:lnTo>
                      <a:pt x="92" y="231"/>
                    </a:lnTo>
                    <a:lnTo>
                      <a:pt x="94" y="240"/>
                    </a:lnTo>
                    <a:lnTo>
                      <a:pt x="99" y="251"/>
                    </a:lnTo>
                    <a:lnTo>
                      <a:pt x="102" y="261"/>
                    </a:lnTo>
                    <a:lnTo>
                      <a:pt x="106" y="271"/>
                    </a:lnTo>
                    <a:lnTo>
                      <a:pt x="109" y="282"/>
                    </a:lnTo>
                    <a:lnTo>
                      <a:pt x="112" y="293"/>
                    </a:lnTo>
                    <a:lnTo>
                      <a:pt x="116" y="304"/>
                    </a:lnTo>
                    <a:lnTo>
                      <a:pt x="119" y="316"/>
                    </a:lnTo>
                    <a:lnTo>
                      <a:pt x="123" y="327"/>
                    </a:lnTo>
                    <a:lnTo>
                      <a:pt x="126" y="340"/>
                    </a:lnTo>
                    <a:lnTo>
                      <a:pt x="130" y="353"/>
                    </a:lnTo>
                    <a:lnTo>
                      <a:pt x="133" y="365"/>
                    </a:lnTo>
                    <a:lnTo>
                      <a:pt x="136" y="378"/>
                    </a:lnTo>
                    <a:lnTo>
                      <a:pt x="141" y="391"/>
                    </a:lnTo>
                    <a:lnTo>
                      <a:pt x="144" y="405"/>
                    </a:lnTo>
                    <a:lnTo>
                      <a:pt x="148" y="419"/>
                    </a:lnTo>
                    <a:lnTo>
                      <a:pt x="151" y="433"/>
                    </a:lnTo>
                    <a:lnTo>
                      <a:pt x="155" y="449"/>
                    </a:lnTo>
                    <a:lnTo>
                      <a:pt x="155" y="446"/>
                    </a:lnTo>
                    <a:lnTo>
                      <a:pt x="154" y="441"/>
                    </a:lnTo>
                    <a:lnTo>
                      <a:pt x="151" y="435"/>
                    </a:lnTo>
                    <a:lnTo>
                      <a:pt x="151" y="429"/>
                    </a:lnTo>
                    <a:lnTo>
                      <a:pt x="150" y="424"/>
                    </a:lnTo>
                    <a:lnTo>
                      <a:pt x="150" y="417"/>
                    </a:lnTo>
                    <a:lnTo>
                      <a:pt x="148" y="413"/>
                    </a:lnTo>
                    <a:lnTo>
                      <a:pt x="148" y="409"/>
                    </a:lnTo>
                    <a:lnTo>
                      <a:pt x="147" y="405"/>
                    </a:lnTo>
                    <a:lnTo>
                      <a:pt x="147" y="401"/>
                    </a:lnTo>
                    <a:lnTo>
                      <a:pt x="144" y="396"/>
                    </a:lnTo>
                    <a:lnTo>
                      <a:pt x="144" y="393"/>
                    </a:lnTo>
                    <a:lnTo>
                      <a:pt x="143" y="388"/>
                    </a:lnTo>
                    <a:lnTo>
                      <a:pt x="143" y="383"/>
                    </a:lnTo>
                    <a:lnTo>
                      <a:pt x="142" y="378"/>
                    </a:lnTo>
                    <a:lnTo>
                      <a:pt x="141" y="373"/>
                    </a:lnTo>
                    <a:lnTo>
                      <a:pt x="140" y="367"/>
                    </a:lnTo>
                    <a:lnTo>
                      <a:pt x="139" y="363"/>
                    </a:lnTo>
                    <a:lnTo>
                      <a:pt x="138" y="357"/>
                    </a:lnTo>
                    <a:lnTo>
                      <a:pt x="138" y="353"/>
                    </a:lnTo>
                    <a:lnTo>
                      <a:pt x="135" y="347"/>
                    </a:lnTo>
                    <a:lnTo>
                      <a:pt x="135" y="342"/>
                    </a:lnTo>
                    <a:lnTo>
                      <a:pt x="133" y="335"/>
                    </a:lnTo>
                    <a:lnTo>
                      <a:pt x="132" y="330"/>
                    </a:lnTo>
                    <a:lnTo>
                      <a:pt x="131" y="324"/>
                    </a:lnTo>
                    <a:lnTo>
                      <a:pt x="130" y="318"/>
                    </a:lnTo>
                    <a:lnTo>
                      <a:pt x="128" y="311"/>
                    </a:lnTo>
                    <a:lnTo>
                      <a:pt x="126" y="307"/>
                    </a:lnTo>
                    <a:lnTo>
                      <a:pt x="125" y="300"/>
                    </a:lnTo>
                    <a:lnTo>
                      <a:pt x="125" y="294"/>
                    </a:lnTo>
                    <a:lnTo>
                      <a:pt x="123" y="288"/>
                    </a:lnTo>
                    <a:lnTo>
                      <a:pt x="122" y="282"/>
                    </a:lnTo>
                    <a:lnTo>
                      <a:pt x="119" y="276"/>
                    </a:lnTo>
                    <a:lnTo>
                      <a:pt x="118" y="269"/>
                    </a:lnTo>
                    <a:lnTo>
                      <a:pt x="116" y="263"/>
                    </a:lnTo>
                    <a:lnTo>
                      <a:pt x="115" y="256"/>
                    </a:lnTo>
                    <a:lnTo>
                      <a:pt x="114" y="251"/>
                    </a:lnTo>
                    <a:lnTo>
                      <a:pt x="112" y="245"/>
                    </a:lnTo>
                    <a:lnTo>
                      <a:pt x="110" y="238"/>
                    </a:lnTo>
                    <a:lnTo>
                      <a:pt x="108" y="232"/>
                    </a:lnTo>
                    <a:lnTo>
                      <a:pt x="106" y="225"/>
                    </a:lnTo>
                    <a:lnTo>
                      <a:pt x="104" y="220"/>
                    </a:lnTo>
                    <a:lnTo>
                      <a:pt x="102" y="213"/>
                    </a:lnTo>
                    <a:lnTo>
                      <a:pt x="101" y="207"/>
                    </a:lnTo>
                    <a:lnTo>
                      <a:pt x="99" y="201"/>
                    </a:lnTo>
                    <a:lnTo>
                      <a:pt x="98" y="196"/>
                    </a:lnTo>
                    <a:lnTo>
                      <a:pt x="95" y="190"/>
                    </a:lnTo>
                    <a:lnTo>
                      <a:pt x="93" y="183"/>
                    </a:lnTo>
                    <a:lnTo>
                      <a:pt x="91" y="177"/>
                    </a:lnTo>
                    <a:lnTo>
                      <a:pt x="90" y="173"/>
                    </a:lnTo>
                    <a:lnTo>
                      <a:pt x="87" y="167"/>
                    </a:lnTo>
                    <a:lnTo>
                      <a:pt x="86" y="161"/>
                    </a:lnTo>
                    <a:lnTo>
                      <a:pt x="84" y="156"/>
                    </a:lnTo>
                    <a:lnTo>
                      <a:pt x="83" y="151"/>
                    </a:lnTo>
                    <a:lnTo>
                      <a:pt x="80" y="145"/>
                    </a:lnTo>
                    <a:lnTo>
                      <a:pt x="79" y="141"/>
                    </a:lnTo>
                    <a:lnTo>
                      <a:pt x="77" y="135"/>
                    </a:lnTo>
                    <a:lnTo>
                      <a:pt x="75" y="130"/>
                    </a:lnTo>
                    <a:lnTo>
                      <a:pt x="72" y="126"/>
                    </a:lnTo>
                    <a:lnTo>
                      <a:pt x="70" y="120"/>
                    </a:lnTo>
                    <a:lnTo>
                      <a:pt x="68" y="117"/>
                    </a:lnTo>
                    <a:lnTo>
                      <a:pt x="67" y="112"/>
                    </a:lnTo>
                    <a:lnTo>
                      <a:pt x="64" y="107"/>
                    </a:lnTo>
                    <a:lnTo>
                      <a:pt x="62" y="103"/>
                    </a:lnTo>
                    <a:lnTo>
                      <a:pt x="60" y="98"/>
                    </a:lnTo>
                    <a:lnTo>
                      <a:pt x="59" y="95"/>
                    </a:lnTo>
                    <a:lnTo>
                      <a:pt x="55" y="87"/>
                    </a:lnTo>
                    <a:lnTo>
                      <a:pt x="52" y="80"/>
                    </a:lnTo>
                    <a:lnTo>
                      <a:pt x="47" y="72"/>
                    </a:lnTo>
                    <a:lnTo>
                      <a:pt x="45" y="65"/>
                    </a:lnTo>
                    <a:lnTo>
                      <a:pt x="40" y="59"/>
                    </a:lnTo>
                    <a:lnTo>
                      <a:pt x="38" y="54"/>
                    </a:lnTo>
                    <a:lnTo>
                      <a:pt x="35" y="47"/>
                    </a:lnTo>
                    <a:lnTo>
                      <a:pt x="31" y="42"/>
                    </a:lnTo>
                    <a:lnTo>
                      <a:pt x="29" y="38"/>
                    </a:lnTo>
                    <a:lnTo>
                      <a:pt x="27" y="33"/>
                    </a:lnTo>
                    <a:lnTo>
                      <a:pt x="23" y="28"/>
                    </a:lnTo>
                    <a:lnTo>
                      <a:pt x="20" y="24"/>
                    </a:lnTo>
                    <a:lnTo>
                      <a:pt x="19" y="20"/>
                    </a:lnTo>
                    <a:lnTo>
                      <a:pt x="16" y="18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3"/>
              <p:cNvSpPr>
                <a:spLocks/>
              </p:cNvSpPr>
              <p:nvPr/>
            </p:nvSpPr>
            <p:spPr bwMode="auto">
              <a:xfrm>
                <a:off x="3860" y="1130"/>
                <a:ext cx="198" cy="23"/>
              </a:xfrm>
              <a:custGeom>
                <a:avLst/>
                <a:gdLst>
                  <a:gd name="T0" fmla="*/ 1 w 395"/>
                  <a:gd name="T1" fmla="*/ 29 h 46"/>
                  <a:gd name="T2" fmla="*/ 14 w 395"/>
                  <a:gd name="T3" fmla="*/ 32 h 46"/>
                  <a:gd name="T4" fmla="*/ 29 w 395"/>
                  <a:gd name="T5" fmla="*/ 35 h 46"/>
                  <a:gd name="T6" fmla="*/ 42 w 395"/>
                  <a:gd name="T7" fmla="*/ 37 h 46"/>
                  <a:gd name="T8" fmla="*/ 55 w 395"/>
                  <a:gd name="T9" fmla="*/ 39 h 46"/>
                  <a:gd name="T10" fmla="*/ 71 w 395"/>
                  <a:gd name="T11" fmla="*/ 41 h 46"/>
                  <a:gd name="T12" fmla="*/ 88 w 395"/>
                  <a:gd name="T13" fmla="*/ 43 h 46"/>
                  <a:gd name="T14" fmla="*/ 107 w 395"/>
                  <a:gd name="T15" fmla="*/ 45 h 46"/>
                  <a:gd name="T16" fmla="*/ 125 w 395"/>
                  <a:gd name="T17" fmla="*/ 45 h 46"/>
                  <a:gd name="T18" fmla="*/ 147 w 395"/>
                  <a:gd name="T19" fmla="*/ 46 h 46"/>
                  <a:gd name="T20" fmla="*/ 171 w 395"/>
                  <a:gd name="T21" fmla="*/ 45 h 46"/>
                  <a:gd name="T22" fmla="*/ 196 w 395"/>
                  <a:gd name="T23" fmla="*/ 44 h 46"/>
                  <a:gd name="T24" fmla="*/ 221 w 395"/>
                  <a:gd name="T25" fmla="*/ 41 h 46"/>
                  <a:gd name="T26" fmla="*/ 249 w 395"/>
                  <a:gd name="T27" fmla="*/ 39 h 46"/>
                  <a:gd name="T28" fmla="*/ 277 w 395"/>
                  <a:gd name="T29" fmla="*/ 35 h 46"/>
                  <a:gd name="T30" fmla="*/ 308 w 395"/>
                  <a:gd name="T31" fmla="*/ 30 h 46"/>
                  <a:gd name="T32" fmla="*/ 339 w 395"/>
                  <a:gd name="T33" fmla="*/ 23 h 46"/>
                  <a:gd name="T34" fmla="*/ 372 w 395"/>
                  <a:gd name="T35" fmla="*/ 16 h 46"/>
                  <a:gd name="T36" fmla="*/ 393 w 395"/>
                  <a:gd name="T37" fmla="*/ 10 h 46"/>
                  <a:gd name="T38" fmla="*/ 380 w 395"/>
                  <a:gd name="T39" fmla="*/ 10 h 46"/>
                  <a:gd name="T40" fmla="*/ 366 w 395"/>
                  <a:gd name="T41" fmla="*/ 13 h 46"/>
                  <a:gd name="T42" fmla="*/ 345 w 395"/>
                  <a:gd name="T43" fmla="*/ 15 h 46"/>
                  <a:gd name="T44" fmla="*/ 332 w 395"/>
                  <a:gd name="T45" fmla="*/ 16 h 46"/>
                  <a:gd name="T46" fmla="*/ 321 w 395"/>
                  <a:gd name="T47" fmla="*/ 17 h 46"/>
                  <a:gd name="T48" fmla="*/ 307 w 395"/>
                  <a:gd name="T49" fmla="*/ 20 h 46"/>
                  <a:gd name="T50" fmla="*/ 294 w 395"/>
                  <a:gd name="T51" fmla="*/ 21 h 46"/>
                  <a:gd name="T52" fmla="*/ 279 w 395"/>
                  <a:gd name="T53" fmla="*/ 21 h 46"/>
                  <a:gd name="T54" fmla="*/ 264 w 395"/>
                  <a:gd name="T55" fmla="*/ 22 h 46"/>
                  <a:gd name="T56" fmla="*/ 249 w 395"/>
                  <a:gd name="T57" fmla="*/ 23 h 46"/>
                  <a:gd name="T58" fmla="*/ 234 w 395"/>
                  <a:gd name="T59" fmla="*/ 25 h 46"/>
                  <a:gd name="T60" fmla="*/ 218 w 395"/>
                  <a:gd name="T61" fmla="*/ 25 h 46"/>
                  <a:gd name="T62" fmla="*/ 204 w 395"/>
                  <a:gd name="T63" fmla="*/ 25 h 46"/>
                  <a:gd name="T64" fmla="*/ 188 w 395"/>
                  <a:gd name="T65" fmla="*/ 27 h 46"/>
                  <a:gd name="T66" fmla="*/ 175 w 395"/>
                  <a:gd name="T67" fmla="*/ 27 h 46"/>
                  <a:gd name="T68" fmla="*/ 161 w 395"/>
                  <a:gd name="T69" fmla="*/ 27 h 46"/>
                  <a:gd name="T70" fmla="*/ 147 w 395"/>
                  <a:gd name="T71" fmla="*/ 27 h 46"/>
                  <a:gd name="T72" fmla="*/ 133 w 395"/>
                  <a:gd name="T73" fmla="*/ 25 h 46"/>
                  <a:gd name="T74" fmla="*/ 122 w 395"/>
                  <a:gd name="T75" fmla="*/ 25 h 46"/>
                  <a:gd name="T76" fmla="*/ 109 w 395"/>
                  <a:gd name="T77" fmla="*/ 23 h 46"/>
                  <a:gd name="T78" fmla="*/ 92 w 395"/>
                  <a:gd name="T79" fmla="*/ 21 h 46"/>
                  <a:gd name="T80" fmla="*/ 73 w 395"/>
                  <a:gd name="T81" fmla="*/ 17 h 46"/>
                  <a:gd name="T82" fmla="*/ 57 w 395"/>
                  <a:gd name="T83" fmla="*/ 14 h 46"/>
                  <a:gd name="T84" fmla="*/ 44 w 395"/>
                  <a:gd name="T85" fmla="*/ 10 h 46"/>
                  <a:gd name="T86" fmla="*/ 33 w 395"/>
                  <a:gd name="T87" fmla="*/ 7 h 46"/>
                  <a:gd name="T88" fmla="*/ 18 w 395"/>
                  <a:gd name="T89" fmla="*/ 1 h 46"/>
                  <a:gd name="T90" fmla="*/ 14 w 395"/>
                  <a:gd name="T9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95" h="46">
                    <a:moveTo>
                      <a:pt x="14" y="0"/>
                    </a:moveTo>
                    <a:lnTo>
                      <a:pt x="0" y="29"/>
                    </a:lnTo>
                    <a:lnTo>
                      <a:pt x="1" y="29"/>
                    </a:lnTo>
                    <a:lnTo>
                      <a:pt x="6" y="30"/>
                    </a:lnTo>
                    <a:lnTo>
                      <a:pt x="10" y="30"/>
                    </a:lnTo>
                    <a:lnTo>
                      <a:pt x="14" y="32"/>
                    </a:lnTo>
                    <a:lnTo>
                      <a:pt x="20" y="32"/>
                    </a:lnTo>
                    <a:lnTo>
                      <a:pt x="27" y="35"/>
                    </a:lnTo>
                    <a:lnTo>
                      <a:pt x="29" y="35"/>
                    </a:lnTo>
                    <a:lnTo>
                      <a:pt x="33" y="36"/>
                    </a:lnTo>
                    <a:lnTo>
                      <a:pt x="37" y="36"/>
                    </a:lnTo>
                    <a:lnTo>
                      <a:pt x="42" y="37"/>
                    </a:lnTo>
                    <a:lnTo>
                      <a:pt x="45" y="37"/>
                    </a:lnTo>
                    <a:lnTo>
                      <a:pt x="50" y="39"/>
                    </a:lnTo>
                    <a:lnTo>
                      <a:pt x="55" y="39"/>
                    </a:lnTo>
                    <a:lnTo>
                      <a:pt x="60" y="40"/>
                    </a:lnTo>
                    <a:lnTo>
                      <a:pt x="65" y="40"/>
                    </a:lnTo>
                    <a:lnTo>
                      <a:pt x="71" y="41"/>
                    </a:lnTo>
                    <a:lnTo>
                      <a:pt x="76" y="41"/>
                    </a:lnTo>
                    <a:lnTo>
                      <a:pt x="82" y="43"/>
                    </a:lnTo>
                    <a:lnTo>
                      <a:pt x="88" y="43"/>
                    </a:lnTo>
                    <a:lnTo>
                      <a:pt x="93" y="44"/>
                    </a:lnTo>
                    <a:lnTo>
                      <a:pt x="100" y="45"/>
                    </a:lnTo>
                    <a:lnTo>
                      <a:pt x="107" y="45"/>
                    </a:lnTo>
                    <a:lnTo>
                      <a:pt x="113" y="45"/>
                    </a:lnTo>
                    <a:lnTo>
                      <a:pt x="120" y="45"/>
                    </a:lnTo>
                    <a:lnTo>
                      <a:pt x="125" y="45"/>
                    </a:lnTo>
                    <a:lnTo>
                      <a:pt x="133" y="46"/>
                    </a:lnTo>
                    <a:lnTo>
                      <a:pt x="140" y="46"/>
                    </a:lnTo>
                    <a:lnTo>
                      <a:pt x="147" y="46"/>
                    </a:lnTo>
                    <a:lnTo>
                      <a:pt x="155" y="46"/>
                    </a:lnTo>
                    <a:lnTo>
                      <a:pt x="163" y="46"/>
                    </a:lnTo>
                    <a:lnTo>
                      <a:pt x="171" y="45"/>
                    </a:lnTo>
                    <a:lnTo>
                      <a:pt x="179" y="45"/>
                    </a:lnTo>
                    <a:lnTo>
                      <a:pt x="187" y="44"/>
                    </a:lnTo>
                    <a:lnTo>
                      <a:pt x="196" y="44"/>
                    </a:lnTo>
                    <a:lnTo>
                      <a:pt x="204" y="43"/>
                    </a:lnTo>
                    <a:lnTo>
                      <a:pt x="212" y="43"/>
                    </a:lnTo>
                    <a:lnTo>
                      <a:pt x="221" y="41"/>
                    </a:lnTo>
                    <a:lnTo>
                      <a:pt x="232" y="41"/>
                    </a:lnTo>
                    <a:lnTo>
                      <a:pt x="240" y="40"/>
                    </a:lnTo>
                    <a:lnTo>
                      <a:pt x="249" y="39"/>
                    </a:lnTo>
                    <a:lnTo>
                      <a:pt x="258" y="37"/>
                    </a:lnTo>
                    <a:lnTo>
                      <a:pt x="268" y="37"/>
                    </a:lnTo>
                    <a:lnTo>
                      <a:pt x="277" y="35"/>
                    </a:lnTo>
                    <a:lnTo>
                      <a:pt x="288" y="33"/>
                    </a:lnTo>
                    <a:lnTo>
                      <a:pt x="298" y="31"/>
                    </a:lnTo>
                    <a:lnTo>
                      <a:pt x="308" y="30"/>
                    </a:lnTo>
                    <a:lnTo>
                      <a:pt x="319" y="27"/>
                    </a:lnTo>
                    <a:lnTo>
                      <a:pt x="329" y="25"/>
                    </a:lnTo>
                    <a:lnTo>
                      <a:pt x="339" y="23"/>
                    </a:lnTo>
                    <a:lnTo>
                      <a:pt x="351" y="21"/>
                    </a:lnTo>
                    <a:lnTo>
                      <a:pt x="361" y="17"/>
                    </a:lnTo>
                    <a:lnTo>
                      <a:pt x="372" y="16"/>
                    </a:lnTo>
                    <a:lnTo>
                      <a:pt x="384" y="13"/>
                    </a:lnTo>
                    <a:lnTo>
                      <a:pt x="395" y="10"/>
                    </a:lnTo>
                    <a:lnTo>
                      <a:pt x="393" y="10"/>
                    </a:lnTo>
                    <a:lnTo>
                      <a:pt x="388" y="10"/>
                    </a:lnTo>
                    <a:lnTo>
                      <a:pt x="385" y="10"/>
                    </a:lnTo>
                    <a:lnTo>
                      <a:pt x="380" y="10"/>
                    </a:lnTo>
                    <a:lnTo>
                      <a:pt x="376" y="12"/>
                    </a:lnTo>
                    <a:lnTo>
                      <a:pt x="371" y="13"/>
                    </a:lnTo>
                    <a:lnTo>
                      <a:pt x="366" y="13"/>
                    </a:lnTo>
                    <a:lnTo>
                      <a:pt x="359" y="14"/>
                    </a:lnTo>
                    <a:lnTo>
                      <a:pt x="352" y="14"/>
                    </a:lnTo>
                    <a:lnTo>
                      <a:pt x="345" y="15"/>
                    </a:lnTo>
                    <a:lnTo>
                      <a:pt x="340" y="15"/>
                    </a:lnTo>
                    <a:lnTo>
                      <a:pt x="337" y="16"/>
                    </a:lnTo>
                    <a:lnTo>
                      <a:pt x="332" y="16"/>
                    </a:lnTo>
                    <a:lnTo>
                      <a:pt x="329" y="17"/>
                    </a:lnTo>
                    <a:lnTo>
                      <a:pt x="324" y="17"/>
                    </a:lnTo>
                    <a:lnTo>
                      <a:pt x="321" y="17"/>
                    </a:lnTo>
                    <a:lnTo>
                      <a:pt x="316" y="18"/>
                    </a:lnTo>
                    <a:lnTo>
                      <a:pt x="312" y="20"/>
                    </a:lnTo>
                    <a:lnTo>
                      <a:pt x="307" y="20"/>
                    </a:lnTo>
                    <a:lnTo>
                      <a:pt x="303" y="20"/>
                    </a:lnTo>
                    <a:lnTo>
                      <a:pt x="298" y="20"/>
                    </a:lnTo>
                    <a:lnTo>
                      <a:pt x="294" y="21"/>
                    </a:lnTo>
                    <a:lnTo>
                      <a:pt x="288" y="21"/>
                    </a:lnTo>
                    <a:lnTo>
                      <a:pt x="284" y="21"/>
                    </a:lnTo>
                    <a:lnTo>
                      <a:pt x="279" y="21"/>
                    </a:lnTo>
                    <a:lnTo>
                      <a:pt x="274" y="22"/>
                    </a:lnTo>
                    <a:lnTo>
                      <a:pt x="268" y="22"/>
                    </a:lnTo>
                    <a:lnTo>
                      <a:pt x="264" y="22"/>
                    </a:lnTo>
                    <a:lnTo>
                      <a:pt x="259" y="23"/>
                    </a:lnTo>
                    <a:lnTo>
                      <a:pt x="253" y="23"/>
                    </a:lnTo>
                    <a:lnTo>
                      <a:pt x="249" y="23"/>
                    </a:lnTo>
                    <a:lnTo>
                      <a:pt x="244" y="23"/>
                    </a:lnTo>
                    <a:lnTo>
                      <a:pt x="239" y="24"/>
                    </a:lnTo>
                    <a:lnTo>
                      <a:pt x="234" y="25"/>
                    </a:lnTo>
                    <a:lnTo>
                      <a:pt x="228" y="25"/>
                    </a:lnTo>
                    <a:lnTo>
                      <a:pt x="224" y="25"/>
                    </a:lnTo>
                    <a:lnTo>
                      <a:pt x="218" y="25"/>
                    </a:lnTo>
                    <a:lnTo>
                      <a:pt x="215" y="25"/>
                    </a:lnTo>
                    <a:lnTo>
                      <a:pt x="209" y="25"/>
                    </a:lnTo>
                    <a:lnTo>
                      <a:pt x="204" y="25"/>
                    </a:lnTo>
                    <a:lnTo>
                      <a:pt x="199" y="25"/>
                    </a:lnTo>
                    <a:lnTo>
                      <a:pt x="194" y="27"/>
                    </a:lnTo>
                    <a:lnTo>
                      <a:pt x="188" y="27"/>
                    </a:lnTo>
                    <a:lnTo>
                      <a:pt x="184" y="27"/>
                    </a:lnTo>
                    <a:lnTo>
                      <a:pt x="179" y="27"/>
                    </a:lnTo>
                    <a:lnTo>
                      <a:pt x="175" y="27"/>
                    </a:lnTo>
                    <a:lnTo>
                      <a:pt x="170" y="27"/>
                    </a:lnTo>
                    <a:lnTo>
                      <a:pt x="164" y="27"/>
                    </a:lnTo>
                    <a:lnTo>
                      <a:pt x="161" y="27"/>
                    </a:lnTo>
                    <a:lnTo>
                      <a:pt x="156" y="27"/>
                    </a:lnTo>
                    <a:lnTo>
                      <a:pt x="152" y="27"/>
                    </a:lnTo>
                    <a:lnTo>
                      <a:pt x="147" y="27"/>
                    </a:lnTo>
                    <a:lnTo>
                      <a:pt x="141" y="25"/>
                    </a:lnTo>
                    <a:lnTo>
                      <a:pt x="138" y="25"/>
                    </a:lnTo>
                    <a:lnTo>
                      <a:pt x="133" y="25"/>
                    </a:lnTo>
                    <a:lnTo>
                      <a:pt x="129" y="25"/>
                    </a:lnTo>
                    <a:lnTo>
                      <a:pt x="125" y="25"/>
                    </a:lnTo>
                    <a:lnTo>
                      <a:pt x="122" y="25"/>
                    </a:lnTo>
                    <a:lnTo>
                      <a:pt x="117" y="24"/>
                    </a:lnTo>
                    <a:lnTo>
                      <a:pt x="113" y="23"/>
                    </a:lnTo>
                    <a:lnTo>
                      <a:pt x="109" y="23"/>
                    </a:lnTo>
                    <a:lnTo>
                      <a:pt x="106" y="23"/>
                    </a:lnTo>
                    <a:lnTo>
                      <a:pt x="99" y="22"/>
                    </a:lnTo>
                    <a:lnTo>
                      <a:pt x="92" y="21"/>
                    </a:lnTo>
                    <a:lnTo>
                      <a:pt x="85" y="20"/>
                    </a:lnTo>
                    <a:lnTo>
                      <a:pt x="80" y="18"/>
                    </a:lnTo>
                    <a:lnTo>
                      <a:pt x="73" y="17"/>
                    </a:lnTo>
                    <a:lnTo>
                      <a:pt x="67" y="16"/>
                    </a:lnTo>
                    <a:lnTo>
                      <a:pt x="61" y="15"/>
                    </a:lnTo>
                    <a:lnTo>
                      <a:pt x="57" y="14"/>
                    </a:lnTo>
                    <a:lnTo>
                      <a:pt x="52" y="13"/>
                    </a:lnTo>
                    <a:lnTo>
                      <a:pt x="49" y="13"/>
                    </a:lnTo>
                    <a:lnTo>
                      <a:pt x="44" y="10"/>
                    </a:lnTo>
                    <a:lnTo>
                      <a:pt x="40" y="9"/>
                    </a:lnTo>
                    <a:lnTo>
                      <a:pt x="36" y="7"/>
                    </a:lnTo>
                    <a:lnTo>
                      <a:pt x="33" y="7"/>
                    </a:lnTo>
                    <a:lnTo>
                      <a:pt x="26" y="5"/>
                    </a:lnTo>
                    <a:lnTo>
                      <a:pt x="22" y="4"/>
                    </a:lnTo>
                    <a:lnTo>
                      <a:pt x="18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54"/>
              <p:cNvSpPr>
                <a:spLocks/>
              </p:cNvSpPr>
              <p:nvPr/>
            </p:nvSpPr>
            <p:spPr bwMode="auto">
              <a:xfrm>
                <a:off x="3804" y="958"/>
                <a:ext cx="146" cy="39"/>
              </a:xfrm>
              <a:custGeom>
                <a:avLst/>
                <a:gdLst>
                  <a:gd name="T0" fmla="*/ 11 w 292"/>
                  <a:gd name="T1" fmla="*/ 77 h 78"/>
                  <a:gd name="T2" fmla="*/ 17 w 292"/>
                  <a:gd name="T3" fmla="*/ 73 h 78"/>
                  <a:gd name="T4" fmla="*/ 22 w 292"/>
                  <a:gd name="T5" fmla="*/ 69 h 78"/>
                  <a:gd name="T6" fmla="*/ 32 w 292"/>
                  <a:gd name="T7" fmla="*/ 66 h 78"/>
                  <a:gd name="T8" fmla="*/ 42 w 292"/>
                  <a:gd name="T9" fmla="*/ 60 h 78"/>
                  <a:gd name="T10" fmla="*/ 51 w 292"/>
                  <a:gd name="T11" fmla="*/ 55 h 78"/>
                  <a:gd name="T12" fmla="*/ 59 w 292"/>
                  <a:gd name="T13" fmla="*/ 53 h 78"/>
                  <a:gd name="T14" fmla="*/ 67 w 292"/>
                  <a:gd name="T15" fmla="*/ 50 h 78"/>
                  <a:gd name="T16" fmla="*/ 75 w 292"/>
                  <a:gd name="T17" fmla="*/ 46 h 78"/>
                  <a:gd name="T18" fmla="*/ 84 w 292"/>
                  <a:gd name="T19" fmla="*/ 44 h 78"/>
                  <a:gd name="T20" fmla="*/ 92 w 292"/>
                  <a:gd name="T21" fmla="*/ 41 h 78"/>
                  <a:gd name="T22" fmla="*/ 102 w 292"/>
                  <a:gd name="T23" fmla="*/ 37 h 78"/>
                  <a:gd name="T24" fmla="*/ 113 w 292"/>
                  <a:gd name="T25" fmla="*/ 35 h 78"/>
                  <a:gd name="T26" fmla="*/ 124 w 292"/>
                  <a:gd name="T27" fmla="*/ 31 h 78"/>
                  <a:gd name="T28" fmla="*/ 136 w 292"/>
                  <a:gd name="T29" fmla="*/ 28 h 78"/>
                  <a:gd name="T30" fmla="*/ 147 w 292"/>
                  <a:gd name="T31" fmla="*/ 25 h 78"/>
                  <a:gd name="T32" fmla="*/ 161 w 292"/>
                  <a:gd name="T33" fmla="*/ 22 h 78"/>
                  <a:gd name="T34" fmla="*/ 173 w 292"/>
                  <a:gd name="T35" fmla="*/ 19 h 78"/>
                  <a:gd name="T36" fmla="*/ 187 w 292"/>
                  <a:gd name="T37" fmla="*/ 17 h 78"/>
                  <a:gd name="T38" fmla="*/ 202 w 292"/>
                  <a:gd name="T39" fmla="*/ 14 h 78"/>
                  <a:gd name="T40" fmla="*/ 216 w 292"/>
                  <a:gd name="T41" fmla="*/ 12 h 78"/>
                  <a:gd name="T42" fmla="*/ 233 w 292"/>
                  <a:gd name="T43" fmla="*/ 11 h 78"/>
                  <a:gd name="T44" fmla="*/ 249 w 292"/>
                  <a:gd name="T45" fmla="*/ 9 h 78"/>
                  <a:gd name="T46" fmla="*/ 265 w 292"/>
                  <a:gd name="T47" fmla="*/ 6 h 78"/>
                  <a:gd name="T48" fmla="*/ 282 w 292"/>
                  <a:gd name="T49" fmla="*/ 5 h 78"/>
                  <a:gd name="T50" fmla="*/ 287 w 292"/>
                  <a:gd name="T51" fmla="*/ 4 h 78"/>
                  <a:gd name="T52" fmla="*/ 276 w 292"/>
                  <a:gd name="T53" fmla="*/ 3 h 78"/>
                  <a:gd name="T54" fmla="*/ 266 w 292"/>
                  <a:gd name="T55" fmla="*/ 2 h 78"/>
                  <a:gd name="T56" fmla="*/ 256 w 292"/>
                  <a:gd name="T57" fmla="*/ 2 h 78"/>
                  <a:gd name="T58" fmla="*/ 247 w 292"/>
                  <a:gd name="T59" fmla="*/ 0 h 78"/>
                  <a:gd name="T60" fmla="*/ 236 w 292"/>
                  <a:gd name="T61" fmla="*/ 0 h 78"/>
                  <a:gd name="T62" fmla="*/ 227 w 292"/>
                  <a:gd name="T63" fmla="*/ 0 h 78"/>
                  <a:gd name="T64" fmla="*/ 218 w 292"/>
                  <a:gd name="T65" fmla="*/ 0 h 78"/>
                  <a:gd name="T66" fmla="*/ 208 w 292"/>
                  <a:gd name="T67" fmla="*/ 0 h 78"/>
                  <a:gd name="T68" fmla="*/ 199 w 292"/>
                  <a:gd name="T69" fmla="*/ 0 h 78"/>
                  <a:gd name="T70" fmla="*/ 189 w 292"/>
                  <a:gd name="T71" fmla="*/ 0 h 78"/>
                  <a:gd name="T72" fmla="*/ 179 w 292"/>
                  <a:gd name="T73" fmla="*/ 2 h 78"/>
                  <a:gd name="T74" fmla="*/ 170 w 292"/>
                  <a:gd name="T75" fmla="*/ 3 h 78"/>
                  <a:gd name="T76" fmla="*/ 161 w 292"/>
                  <a:gd name="T77" fmla="*/ 4 h 78"/>
                  <a:gd name="T78" fmla="*/ 153 w 292"/>
                  <a:gd name="T79" fmla="*/ 5 h 78"/>
                  <a:gd name="T80" fmla="*/ 144 w 292"/>
                  <a:gd name="T81" fmla="*/ 6 h 78"/>
                  <a:gd name="T82" fmla="*/ 134 w 292"/>
                  <a:gd name="T83" fmla="*/ 9 h 78"/>
                  <a:gd name="T84" fmla="*/ 124 w 292"/>
                  <a:gd name="T85" fmla="*/ 10 h 78"/>
                  <a:gd name="T86" fmla="*/ 115 w 292"/>
                  <a:gd name="T87" fmla="*/ 12 h 78"/>
                  <a:gd name="T88" fmla="*/ 107 w 292"/>
                  <a:gd name="T89" fmla="*/ 14 h 78"/>
                  <a:gd name="T90" fmla="*/ 98 w 292"/>
                  <a:gd name="T91" fmla="*/ 17 h 78"/>
                  <a:gd name="T92" fmla="*/ 89 w 292"/>
                  <a:gd name="T93" fmla="*/ 19 h 78"/>
                  <a:gd name="T94" fmla="*/ 81 w 292"/>
                  <a:gd name="T95" fmla="*/ 22 h 78"/>
                  <a:gd name="T96" fmla="*/ 72 w 292"/>
                  <a:gd name="T97" fmla="*/ 25 h 78"/>
                  <a:gd name="T98" fmla="*/ 64 w 292"/>
                  <a:gd name="T99" fmla="*/ 28 h 78"/>
                  <a:gd name="T100" fmla="*/ 54 w 292"/>
                  <a:gd name="T101" fmla="*/ 31 h 78"/>
                  <a:gd name="T102" fmla="*/ 45 w 292"/>
                  <a:gd name="T103" fmla="*/ 35 h 78"/>
                  <a:gd name="T104" fmla="*/ 36 w 292"/>
                  <a:gd name="T105" fmla="*/ 38 h 78"/>
                  <a:gd name="T106" fmla="*/ 28 w 292"/>
                  <a:gd name="T107" fmla="*/ 43 h 78"/>
                  <a:gd name="T108" fmla="*/ 20 w 292"/>
                  <a:gd name="T109" fmla="*/ 46 h 78"/>
                  <a:gd name="T110" fmla="*/ 12 w 292"/>
                  <a:gd name="T111" fmla="*/ 51 h 78"/>
                  <a:gd name="T112" fmla="*/ 3 w 292"/>
                  <a:gd name="T113" fmla="*/ 55 h 78"/>
                  <a:gd name="T114" fmla="*/ 10 w 292"/>
                  <a:gd name="T1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2" h="78">
                    <a:moveTo>
                      <a:pt x="10" y="78"/>
                    </a:moveTo>
                    <a:lnTo>
                      <a:pt x="11" y="77"/>
                    </a:lnTo>
                    <a:lnTo>
                      <a:pt x="14" y="75"/>
                    </a:lnTo>
                    <a:lnTo>
                      <a:pt x="17" y="73"/>
                    </a:lnTo>
                    <a:lnTo>
                      <a:pt x="19" y="71"/>
                    </a:lnTo>
                    <a:lnTo>
                      <a:pt x="22" y="69"/>
                    </a:lnTo>
                    <a:lnTo>
                      <a:pt x="27" y="68"/>
                    </a:lnTo>
                    <a:lnTo>
                      <a:pt x="32" y="66"/>
                    </a:lnTo>
                    <a:lnTo>
                      <a:pt x="36" y="62"/>
                    </a:lnTo>
                    <a:lnTo>
                      <a:pt x="42" y="60"/>
                    </a:lnTo>
                    <a:lnTo>
                      <a:pt x="49" y="58"/>
                    </a:lnTo>
                    <a:lnTo>
                      <a:pt x="51" y="55"/>
                    </a:lnTo>
                    <a:lnTo>
                      <a:pt x="54" y="54"/>
                    </a:lnTo>
                    <a:lnTo>
                      <a:pt x="59" y="53"/>
                    </a:lnTo>
                    <a:lnTo>
                      <a:pt x="64" y="52"/>
                    </a:lnTo>
                    <a:lnTo>
                      <a:pt x="67" y="50"/>
                    </a:lnTo>
                    <a:lnTo>
                      <a:pt x="70" y="49"/>
                    </a:lnTo>
                    <a:lnTo>
                      <a:pt x="75" y="46"/>
                    </a:lnTo>
                    <a:lnTo>
                      <a:pt x="80" y="46"/>
                    </a:lnTo>
                    <a:lnTo>
                      <a:pt x="84" y="44"/>
                    </a:lnTo>
                    <a:lnTo>
                      <a:pt x="89" y="43"/>
                    </a:lnTo>
                    <a:lnTo>
                      <a:pt x="92" y="41"/>
                    </a:lnTo>
                    <a:lnTo>
                      <a:pt x="98" y="39"/>
                    </a:lnTo>
                    <a:lnTo>
                      <a:pt x="102" y="37"/>
                    </a:lnTo>
                    <a:lnTo>
                      <a:pt x="108" y="36"/>
                    </a:lnTo>
                    <a:lnTo>
                      <a:pt x="113" y="35"/>
                    </a:lnTo>
                    <a:lnTo>
                      <a:pt x="118" y="34"/>
                    </a:lnTo>
                    <a:lnTo>
                      <a:pt x="124" y="31"/>
                    </a:lnTo>
                    <a:lnTo>
                      <a:pt x="129" y="30"/>
                    </a:lnTo>
                    <a:lnTo>
                      <a:pt x="136" y="28"/>
                    </a:lnTo>
                    <a:lnTo>
                      <a:pt x="141" y="27"/>
                    </a:lnTo>
                    <a:lnTo>
                      <a:pt x="147" y="25"/>
                    </a:lnTo>
                    <a:lnTo>
                      <a:pt x="154" y="23"/>
                    </a:lnTo>
                    <a:lnTo>
                      <a:pt x="161" y="22"/>
                    </a:lnTo>
                    <a:lnTo>
                      <a:pt x="168" y="21"/>
                    </a:lnTo>
                    <a:lnTo>
                      <a:pt x="173" y="19"/>
                    </a:lnTo>
                    <a:lnTo>
                      <a:pt x="180" y="19"/>
                    </a:lnTo>
                    <a:lnTo>
                      <a:pt x="187" y="17"/>
                    </a:lnTo>
                    <a:lnTo>
                      <a:pt x="195" y="15"/>
                    </a:lnTo>
                    <a:lnTo>
                      <a:pt x="202" y="14"/>
                    </a:lnTo>
                    <a:lnTo>
                      <a:pt x="209" y="14"/>
                    </a:lnTo>
                    <a:lnTo>
                      <a:pt x="216" y="12"/>
                    </a:lnTo>
                    <a:lnTo>
                      <a:pt x="225" y="12"/>
                    </a:lnTo>
                    <a:lnTo>
                      <a:pt x="233" y="11"/>
                    </a:lnTo>
                    <a:lnTo>
                      <a:pt x="240" y="10"/>
                    </a:lnTo>
                    <a:lnTo>
                      <a:pt x="249" y="9"/>
                    </a:lnTo>
                    <a:lnTo>
                      <a:pt x="257" y="7"/>
                    </a:lnTo>
                    <a:lnTo>
                      <a:pt x="265" y="6"/>
                    </a:lnTo>
                    <a:lnTo>
                      <a:pt x="273" y="6"/>
                    </a:lnTo>
                    <a:lnTo>
                      <a:pt x="282" y="5"/>
                    </a:lnTo>
                    <a:lnTo>
                      <a:pt x="292" y="5"/>
                    </a:lnTo>
                    <a:lnTo>
                      <a:pt x="287" y="4"/>
                    </a:lnTo>
                    <a:lnTo>
                      <a:pt x="282" y="3"/>
                    </a:lnTo>
                    <a:lnTo>
                      <a:pt x="276" y="3"/>
                    </a:lnTo>
                    <a:lnTo>
                      <a:pt x="272" y="3"/>
                    </a:lnTo>
                    <a:lnTo>
                      <a:pt x="266" y="2"/>
                    </a:lnTo>
                    <a:lnTo>
                      <a:pt x="261" y="2"/>
                    </a:lnTo>
                    <a:lnTo>
                      <a:pt x="256" y="2"/>
                    </a:lnTo>
                    <a:lnTo>
                      <a:pt x="252" y="2"/>
                    </a:lnTo>
                    <a:lnTo>
                      <a:pt x="247" y="0"/>
                    </a:lnTo>
                    <a:lnTo>
                      <a:pt x="242" y="0"/>
                    </a:lnTo>
                    <a:lnTo>
                      <a:pt x="236" y="0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3" y="0"/>
                    </a:lnTo>
                    <a:lnTo>
                      <a:pt x="218" y="0"/>
                    </a:lnTo>
                    <a:lnTo>
                      <a:pt x="213" y="0"/>
                    </a:lnTo>
                    <a:lnTo>
                      <a:pt x="208" y="0"/>
                    </a:lnTo>
                    <a:lnTo>
                      <a:pt x="203" y="0"/>
                    </a:lnTo>
                    <a:lnTo>
                      <a:pt x="199" y="0"/>
                    </a:lnTo>
                    <a:lnTo>
                      <a:pt x="194" y="0"/>
                    </a:lnTo>
                    <a:lnTo>
                      <a:pt x="189" y="0"/>
                    </a:lnTo>
                    <a:lnTo>
                      <a:pt x="184" y="2"/>
                    </a:lnTo>
                    <a:lnTo>
                      <a:pt x="179" y="2"/>
                    </a:lnTo>
                    <a:lnTo>
                      <a:pt x="176" y="3"/>
                    </a:lnTo>
                    <a:lnTo>
                      <a:pt x="170" y="3"/>
                    </a:lnTo>
                    <a:lnTo>
                      <a:pt x="165" y="3"/>
                    </a:lnTo>
                    <a:lnTo>
                      <a:pt x="161" y="4"/>
                    </a:lnTo>
                    <a:lnTo>
                      <a:pt x="157" y="5"/>
                    </a:lnTo>
                    <a:lnTo>
                      <a:pt x="153" y="5"/>
                    </a:lnTo>
                    <a:lnTo>
                      <a:pt x="147" y="6"/>
                    </a:lnTo>
                    <a:lnTo>
                      <a:pt x="144" y="6"/>
                    </a:lnTo>
                    <a:lnTo>
                      <a:pt x="139" y="9"/>
                    </a:lnTo>
                    <a:lnTo>
                      <a:pt x="134" y="9"/>
                    </a:lnTo>
                    <a:lnTo>
                      <a:pt x="129" y="10"/>
                    </a:lnTo>
                    <a:lnTo>
                      <a:pt x="124" y="10"/>
                    </a:lnTo>
                    <a:lnTo>
                      <a:pt x="121" y="11"/>
                    </a:lnTo>
                    <a:lnTo>
                      <a:pt x="115" y="12"/>
                    </a:lnTo>
                    <a:lnTo>
                      <a:pt x="112" y="13"/>
                    </a:lnTo>
                    <a:lnTo>
                      <a:pt x="107" y="14"/>
                    </a:lnTo>
                    <a:lnTo>
                      <a:pt x="102" y="15"/>
                    </a:lnTo>
                    <a:lnTo>
                      <a:pt x="98" y="17"/>
                    </a:lnTo>
                    <a:lnTo>
                      <a:pt x="93" y="18"/>
                    </a:lnTo>
                    <a:lnTo>
                      <a:pt x="89" y="19"/>
                    </a:lnTo>
                    <a:lnTo>
                      <a:pt x="85" y="21"/>
                    </a:lnTo>
                    <a:lnTo>
                      <a:pt x="81" y="22"/>
                    </a:lnTo>
                    <a:lnTo>
                      <a:pt x="76" y="23"/>
                    </a:lnTo>
                    <a:lnTo>
                      <a:pt x="72" y="25"/>
                    </a:lnTo>
                    <a:lnTo>
                      <a:pt x="68" y="27"/>
                    </a:lnTo>
                    <a:lnTo>
                      <a:pt x="64" y="28"/>
                    </a:lnTo>
                    <a:lnTo>
                      <a:pt x="59" y="30"/>
                    </a:lnTo>
                    <a:lnTo>
                      <a:pt x="54" y="31"/>
                    </a:lnTo>
                    <a:lnTo>
                      <a:pt x="50" y="34"/>
                    </a:lnTo>
                    <a:lnTo>
                      <a:pt x="45" y="35"/>
                    </a:lnTo>
                    <a:lnTo>
                      <a:pt x="41" y="36"/>
                    </a:lnTo>
                    <a:lnTo>
                      <a:pt x="36" y="38"/>
                    </a:lnTo>
                    <a:lnTo>
                      <a:pt x="33" y="41"/>
                    </a:lnTo>
                    <a:lnTo>
                      <a:pt x="28" y="43"/>
                    </a:lnTo>
                    <a:lnTo>
                      <a:pt x="25" y="44"/>
                    </a:lnTo>
                    <a:lnTo>
                      <a:pt x="20" y="46"/>
                    </a:lnTo>
                    <a:lnTo>
                      <a:pt x="16" y="49"/>
                    </a:lnTo>
                    <a:lnTo>
                      <a:pt x="12" y="51"/>
                    </a:lnTo>
                    <a:lnTo>
                      <a:pt x="8" y="53"/>
                    </a:lnTo>
                    <a:lnTo>
                      <a:pt x="3" y="55"/>
                    </a:lnTo>
                    <a:lnTo>
                      <a:pt x="0" y="58"/>
                    </a:lnTo>
                    <a:lnTo>
                      <a:pt x="10" y="78"/>
                    </a:lnTo>
                    <a:lnTo>
                      <a:pt x="10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5"/>
              <p:cNvSpPr>
                <a:spLocks/>
              </p:cNvSpPr>
              <p:nvPr/>
            </p:nvSpPr>
            <p:spPr bwMode="auto">
              <a:xfrm>
                <a:off x="3819" y="909"/>
                <a:ext cx="186" cy="25"/>
              </a:xfrm>
              <a:custGeom>
                <a:avLst/>
                <a:gdLst>
                  <a:gd name="T0" fmla="*/ 4 w 373"/>
                  <a:gd name="T1" fmla="*/ 31 h 51"/>
                  <a:gd name="T2" fmla="*/ 16 w 373"/>
                  <a:gd name="T3" fmla="*/ 33 h 51"/>
                  <a:gd name="T4" fmla="*/ 29 w 373"/>
                  <a:gd name="T5" fmla="*/ 36 h 51"/>
                  <a:gd name="T6" fmla="*/ 45 w 373"/>
                  <a:gd name="T7" fmla="*/ 38 h 51"/>
                  <a:gd name="T8" fmla="*/ 62 w 373"/>
                  <a:gd name="T9" fmla="*/ 38 h 51"/>
                  <a:gd name="T10" fmla="*/ 80 w 373"/>
                  <a:gd name="T11" fmla="*/ 39 h 51"/>
                  <a:gd name="T12" fmla="*/ 102 w 373"/>
                  <a:gd name="T13" fmla="*/ 39 h 51"/>
                  <a:gd name="T14" fmla="*/ 119 w 373"/>
                  <a:gd name="T15" fmla="*/ 36 h 51"/>
                  <a:gd name="T16" fmla="*/ 132 w 373"/>
                  <a:gd name="T17" fmla="*/ 36 h 51"/>
                  <a:gd name="T18" fmla="*/ 150 w 373"/>
                  <a:gd name="T19" fmla="*/ 31 h 51"/>
                  <a:gd name="T20" fmla="*/ 163 w 373"/>
                  <a:gd name="T21" fmla="*/ 29 h 51"/>
                  <a:gd name="T22" fmla="*/ 181 w 373"/>
                  <a:gd name="T23" fmla="*/ 23 h 51"/>
                  <a:gd name="T24" fmla="*/ 194 w 373"/>
                  <a:gd name="T25" fmla="*/ 23 h 51"/>
                  <a:gd name="T26" fmla="*/ 206 w 373"/>
                  <a:gd name="T27" fmla="*/ 22 h 51"/>
                  <a:gd name="T28" fmla="*/ 220 w 373"/>
                  <a:gd name="T29" fmla="*/ 22 h 51"/>
                  <a:gd name="T30" fmla="*/ 232 w 373"/>
                  <a:gd name="T31" fmla="*/ 22 h 51"/>
                  <a:gd name="T32" fmla="*/ 246 w 373"/>
                  <a:gd name="T33" fmla="*/ 23 h 51"/>
                  <a:gd name="T34" fmla="*/ 259 w 373"/>
                  <a:gd name="T35" fmla="*/ 24 h 51"/>
                  <a:gd name="T36" fmla="*/ 271 w 373"/>
                  <a:gd name="T37" fmla="*/ 25 h 51"/>
                  <a:gd name="T38" fmla="*/ 284 w 373"/>
                  <a:gd name="T39" fmla="*/ 28 h 51"/>
                  <a:gd name="T40" fmla="*/ 298 w 373"/>
                  <a:gd name="T41" fmla="*/ 30 h 51"/>
                  <a:gd name="T42" fmla="*/ 308 w 373"/>
                  <a:gd name="T43" fmla="*/ 32 h 51"/>
                  <a:gd name="T44" fmla="*/ 327 w 373"/>
                  <a:gd name="T45" fmla="*/ 37 h 51"/>
                  <a:gd name="T46" fmla="*/ 346 w 373"/>
                  <a:gd name="T47" fmla="*/ 41 h 51"/>
                  <a:gd name="T48" fmla="*/ 359 w 373"/>
                  <a:gd name="T49" fmla="*/ 45 h 51"/>
                  <a:gd name="T50" fmla="*/ 371 w 373"/>
                  <a:gd name="T51" fmla="*/ 49 h 51"/>
                  <a:gd name="T52" fmla="*/ 336 w 373"/>
                  <a:gd name="T53" fmla="*/ 17 h 51"/>
                  <a:gd name="T54" fmla="*/ 324 w 373"/>
                  <a:gd name="T55" fmla="*/ 14 h 51"/>
                  <a:gd name="T56" fmla="*/ 311 w 373"/>
                  <a:gd name="T57" fmla="*/ 10 h 51"/>
                  <a:gd name="T58" fmla="*/ 299 w 373"/>
                  <a:gd name="T59" fmla="*/ 7 h 51"/>
                  <a:gd name="T60" fmla="*/ 283 w 373"/>
                  <a:gd name="T61" fmla="*/ 4 h 51"/>
                  <a:gd name="T62" fmla="*/ 266 w 373"/>
                  <a:gd name="T63" fmla="*/ 1 h 51"/>
                  <a:gd name="T64" fmla="*/ 246 w 373"/>
                  <a:gd name="T65" fmla="*/ 0 h 51"/>
                  <a:gd name="T66" fmla="*/ 227 w 373"/>
                  <a:gd name="T67" fmla="*/ 0 h 51"/>
                  <a:gd name="T68" fmla="*/ 206 w 373"/>
                  <a:gd name="T69" fmla="*/ 1 h 51"/>
                  <a:gd name="T70" fmla="*/ 186 w 373"/>
                  <a:gd name="T71" fmla="*/ 6 h 51"/>
                  <a:gd name="T72" fmla="*/ 166 w 373"/>
                  <a:gd name="T73" fmla="*/ 9 h 51"/>
                  <a:gd name="T74" fmla="*/ 151 w 373"/>
                  <a:gd name="T75" fmla="*/ 13 h 51"/>
                  <a:gd name="T76" fmla="*/ 139 w 373"/>
                  <a:gd name="T77" fmla="*/ 15 h 51"/>
                  <a:gd name="T78" fmla="*/ 130 w 373"/>
                  <a:gd name="T79" fmla="*/ 17 h 51"/>
                  <a:gd name="T80" fmla="*/ 115 w 373"/>
                  <a:gd name="T81" fmla="*/ 23 h 51"/>
                  <a:gd name="T82" fmla="*/ 103 w 373"/>
                  <a:gd name="T83" fmla="*/ 27 h 51"/>
                  <a:gd name="T84" fmla="*/ 88 w 373"/>
                  <a:gd name="T85" fmla="*/ 28 h 51"/>
                  <a:gd name="T86" fmla="*/ 69 w 373"/>
                  <a:gd name="T87" fmla="*/ 29 h 51"/>
                  <a:gd name="T88" fmla="*/ 47 w 373"/>
                  <a:gd name="T89" fmla="*/ 30 h 51"/>
                  <a:gd name="T90" fmla="*/ 28 w 373"/>
                  <a:gd name="T91" fmla="*/ 30 h 51"/>
                  <a:gd name="T92" fmla="*/ 12 w 373"/>
                  <a:gd name="T93" fmla="*/ 30 h 51"/>
                  <a:gd name="T94" fmla="*/ 0 w 373"/>
                  <a:gd name="T95" fmla="*/ 3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3" h="51">
                    <a:moveTo>
                      <a:pt x="0" y="31"/>
                    </a:moveTo>
                    <a:lnTo>
                      <a:pt x="0" y="31"/>
                    </a:lnTo>
                    <a:lnTo>
                      <a:pt x="4" y="31"/>
                    </a:lnTo>
                    <a:lnTo>
                      <a:pt x="7" y="32"/>
                    </a:lnTo>
                    <a:lnTo>
                      <a:pt x="14" y="33"/>
                    </a:lnTo>
                    <a:lnTo>
                      <a:pt x="16" y="33"/>
                    </a:lnTo>
                    <a:lnTo>
                      <a:pt x="20" y="35"/>
                    </a:lnTo>
                    <a:lnTo>
                      <a:pt x="24" y="35"/>
                    </a:lnTo>
                    <a:lnTo>
                      <a:pt x="29" y="36"/>
                    </a:lnTo>
                    <a:lnTo>
                      <a:pt x="33" y="36"/>
                    </a:lnTo>
                    <a:lnTo>
                      <a:pt x="39" y="37"/>
                    </a:lnTo>
                    <a:lnTo>
                      <a:pt x="45" y="38"/>
                    </a:lnTo>
                    <a:lnTo>
                      <a:pt x="51" y="38"/>
                    </a:lnTo>
                    <a:lnTo>
                      <a:pt x="56" y="38"/>
                    </a:lnTo>
                    <a:lnTo>
                      <a:pt x="62" y="38"/>
                    </a:lnTo>
                    <a:lnTo>
                      <a:pt x="68" y="38"/>
                    </a:lnTo>
                    <a:lnTo>
                      <a:pt x="75" y="39"/>
                    </a:lnTo>
                    <a:lnTo>
                      <a:pt x="80" y="39"/>
                    </a:lnTo>
                    <a:lnTo>
                      <a:pt x="87" y="39"/>
                    </a:lnTo>
                    <a:lnTo>
                      <a:pt x="95" y="39"/>
                    </a:lnTo>
                    <a:lnTo>
                      <a:pt x="102" y="39"/>
                    </a:lnTo>
                    <a:lnTo>
                      <a:pt x="109" y="38"/>
                    </a:lnTo>
                    <a:lnTo>
                      <a:pt x="116" y="37"/>
                    </a:lnTo>
                    <a:lnTo>
                      <a:pt x="119" y="36"/>
                    </a:lnTo>
                    <a:lnTo>
                      <a:pt x="124" y="36"/>
                    </a:lnTo>
                    <a:lnTo>
                      <a:pt x="127" y="36"/>
                    </a:lnTo>
                    <a:lnTo>
                      <a:pt x="132" y="36"/>
                    </a:lnTo>
                    <a:lnTo>
                      <a:pt x="139" y="35"/>
                    </a:lnTo>
                    <a:lnTo>
                      <a:pt x="147" y="32"/>
                    </a:lnTo>
                    <a:lnTo>
                      <a:pt x="150" y="31"/>
                    </a:lnTo>
                    <a:lnTo>
                      <a:pt x="154" y="30"/>
                    </a:lnTo>
                    <a:lnTo>
                      <a:pt x="158" y="30"/>
                    </a:lnTo>
                    <a:lnTo>
                      <a:pt x="163" y="29"/>
                    </a:lnTo>
                    <a:lnTo>
                      <a:pt x="170" y="27"/>
                    </a:lnTo>
                    <a:lnTo>
                      <a:pt x="176" y="25"/>
                    </a:lnTo>
                    <a:lnTo>
                      <a:pt x="181" y="23"/>
                    </a:lnTo>
                    <a:lnTo>
                      <a:pt x="186" y="23"/>
                    </a:lnTo>
                    <a:lnTo>
                      <a:pt x="189" y="23"/>
                    </a:lnTo>
                    <a:lnTo>
                      <a:pt x="194" y="23"/>
                    </a:lnTo>
                    <a:lnTo>
                      <a:pt x="198" y="22"/>
                    </a:lnTo>
                    <a:lnTo>
                      <a:pt x="202" y="22"/>
                    </a:lnTo>
                    <a:lnTo>
                      <a:pt x="206" y="22"/>
                    </a:lnTo>
                    <a:lnTo>
                      <a:pt x="211" y="22"/>
                    </a:lnTo>
                    <a:lnTo>
                      <a:pt x="214" y="22"/>
                    </a:lnTo>
                    <a:lnTo>
                      <a:pt x="220" y="22"/>
                    </a:lnTo>
                    <a:lnTo>
                      <a:pt x="223" y="22"/>
                    </a:lnTo>
                    <a:lnTo>
                      <a:pt x="228" y="22"/>
                    </a:lnTo>
                    <a:lnTo>
                      <a:pt x="232" y="22"/>
                    </a:lnTo>
                    <a:lnTo>
                      <a:pt x="237" y="22"/>
                    </a:lnTo>
                    <a:lnTo>
                      <a:pt x="240" y="22"/>
                    </a:lnTo>
                    <a:lnTo>
                      <a:pt x="246" y="23"/>
                    </a:lnTo>
                    <a:lnTo>
                      <a:pt x="250" y="23"/>
                    </a:lnTo>
                    <a:lnTo>
                      <a:pt x="254" y="23"/>
                    </a:lnTo>
                    <a:lnTo>
                      <a:pt x="259" y="24"/>
                    </a:lnTo>
                    <a:lnTo>
                      <a:pt x="263" y="25"/>
                    </a:lnTo>
                    <a:lnTo>
                      <a:pt x="267" y="25"/>
                    </a:lnTo>
                    <a:lnTo>
                      <a:pt x="271" y="25"/>
                    </a:lnTo>
                    <a:lnTo>
                      <a:pt x="276" y="27"/>
                    </a:lnTo>
                    <a:lnTo>
                      <a:pt x="279" y="27"/>
                    </a:lnTo>
                    <a:lnTo>
                      <a:pt x="284" y="28"/>
                    </a:lnTo>
                    <a:lnTo>
                      <a:pt x="288" y="29"/>
                    </a:lnTo>
                    <a:lnTo>
                      <a:pt x="292" y="29"/>
                    </a:lnTo>
                    <a:lnTo>
                      <a:pt x="298" y="30"/>
                    </a:lnTo>
                    <a:lnTo>
                      <a:pt x="301" y="30"/>
                    </a:lnTo>
                    <a:lnTo>
                      <a:pt x="304" y="32"/>
                    </a:lnTo>
                    <a:lnTo>
                      <a:pt x="308" y="32"/>
                    </a:lnTo>
                    <a:lnTo>
                      <a:pt x="312" y="33"/>
                    </a:lnTo>
                    <a:lnTo>
                      <a:pt x="319" y="35"/>
                    </a:lnTo>
                    <a:lnTo>
                      <a:pt x="327" y="37"/>
                    </a:lnTo>
                    <a:lnTo>
                      <a:pt x="333" y="38"/>
                    </a:lnTo>
                    <a:lnTo>
                      <a:pt x="340" y="39"/>
                    </a:lnTo>
                    <a:lnTo>
                      <a:pt x="346" y="41"/>
                    </a:lnTo>
                    <a:lnTo>
                      <a:pt x="350" y="43"/>
                    </a:lnTo>
                    <a:lnTo>
                      <a:pt x="355" y="44"/>
                    </a:lnTo>
                    <a:lnTo>
                      <a:pt x="359" y="45"/>
                    </a:lnTo>
                    <a:lnTo>
                      <a:pt x="363" y="47"/>
                    </a:lnTo>
                    <a:lnTo>
                      <a:pt x="367" y="48"/>
                    </a:lnTo>
                    <a:lnTo>
                      <a:pt x="371" y="49"/>
                    </a:lnTo>
                    <a:lnTo>
                      <a:pt x="373" y="51"/>
                    </a:lnTo>
                    <a:lnTo>
                      <a:pt x="338" y="18"/>
                    </a:lnTo>
                    <a:lnTo>
                      <a:pt x="336" y="17"/>
                    </a:lnTo>
                    <a:lnTo>
                      <a:pt x="333" y="17"/>
                    </a:lnTo>
                    <a:lnTo>
                      <a:pt x="330" y="15"/>
                    </a:lnTo>
                    <a:lnTo>
                      <a:pt x="324" y="14"/>
                    </a:lnTo>
                    <a:lnTo>
                      <a:pt x="319" y="13"/>
                    </a:lnTo>
                    <a:lnTo>
                      <a:pt x="316" y="12"/>
                    </a:lnTo>
                    <a:lnTo>
                      <a:pt x="311" y="10"/>
                    </a:lnTo>
                    <a:lnTo>
                      <a:pt x="308" y="9"/>
                    </a:lnTo>
                    <a:lnTo>
                      <a:pt x="303" y="8"/>
                    </a:lnTo>
                    <a:lnTo>
                      <a:pt x="299" y="7"/>
                    </a:lnTo>
                    <a:lnTo>
                      <a:pt x="294" y="6"/>
                    </a:lnTo>
                    <a:lnTo>
                      <a:pt x="288" y="6"/>
                    </a:lnTo>
                    <a:lnTo>
                      <a:pt x="283" y="4"/>
                    </a:lnTo>
                    <a:lnTo>
                      <a:pt x="277" y="4"/>
                    </a:lnTo>
                    <a:lnTo>
                      <a:pt x="271" y="1"/>
                    </a:lnTo>
                    <a:lnTo>
                      <a:pt x="266" y="1"/>
                    </a:lnTo>
                    <a:lnTo>
                      <a:pt x="259" y="0"/>
                    </a:lnTo>
                    <a:lnTo>
                      <a:pt x="253" y="0"/>
                    </a:lnTo>
                    <a:lnTo>
                      <a:pt x="246" y="0"/>
                    </a:lnTo>
                    <a:lnTo>
                      <a:pt x="240" y="0"/>
                    </a:lnTo>
                    <a:lnTo>
                      <a:pt x="234" y="0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3" y="0"/>
                    </a:lnTo>
                    <a:lnTo>
                      <a:pt x="206" y="1"/>
                    </a:lnTo>
                    <a:lnTo>
                      <a:pt x="199" y="2"/>
                    </a:lnTo>
                    <a:lnTo>
                      <a:pt x="192" y="4"/>
                    </a:lnTo>
                    <a:lnTo>
                      <a:pt x="186" y="6"/>
                    </a:lnTo>
                    <a:lnTo>
                      <a:pt x="179" y="6"/>
                    </a:lnTo>
                    <a:lnTo>
                      <a:pt x="173" y="7"/>
                    </a:lnTo>
                    <a:lnTo>
                      <a:pt x="166" y="9"/>
                    </a:lnTo>
                    <a:lnTo>
                      <a:pt x="162" y="10"/>
                    </a:lnTo>
                    <a:lnTo>
                      <a:pt x="156" y="10"/>
                    </a:lnTo>
                    <a:lnTo>
                      <a:pt x="151" y="13"/>
                    </a:lnTo>
                    <a:lnTo>
                      <a:pt x="147" y="13"/>
                    </a:lnTo>
                    <a:lnTo>
                      <a:pt x="143" y="14"/>
                    </a:lnTo>
                    <a:lnTo>
                      <a:pt x="139" y="15"/>
                    </a:lnTo>
                    <a:lnTo>
                      <a:pt x="135" y="16"/>
                    </a:lnTo>
                    <a:lnTo>
                      <a:pt x="132" y="16"/>
                    </a:lnTo>
                    <a:lnTo>
                      <a:pt x="130" y="17"/>
                    </a:lnTo>
                    <a:lnTo>
                      <a:pt x="124" y="20"/>
                    </a:lnTo>
                    <a:lnTo>
                      <a:pt x="119" y="22"/>
                    </a:lnTo>
                    <a:lnTo>
                      <a:pt x="115" y="23"/>
                    </a:lnTo>
                    <a:lnTo>
                      <a:pt x="111" y="24"/>
                    </a:lnTo>
                    <a:lnTo>
                      <a:pt x="107" y="25"/>
                    </a:lnTo>
                    <a:lnTo>
                      <a:pt x="103" y="27"/>
                    </a:lnTo>
                    <a:lnTo>
                      <a:pt x="99" y="27"/>
                    </a:lnTo>
                    <a:lnTo>
                      <a:pt x="94" y="28"/>
                    </a:lnTo>
                    <a:lnTo>
                      <a:pt x="88" y="28"/>
                    </a:lnTo>
                    <a:lnTo>
                      <a:pt x="83" y="29"/>
                    </a:lnTo>
                    <a:lnTo>
                      <a:pt x="76" y="29"/>
                    </a:lnTo>
                    <a:lnTo>
                      <a:pt x="69" y="29"/>
                    </a:lnTo>
                    <a:lnTo>
                      <a:pt x="61" y="29"/>
                    </a:lnTo>
                    <a:lnTo>
                      <a:pt x="55" y="30"/>
                    </a:lnTo>
                    <a:lnTo>
                      <a:pt x="47" y="30"/>
                    </a:lnTo>
                    <a:lnTo>
                      <a:pt x="40" y="30"/>
                    </a:lnTo>
                    <a:lnTo>
                      <a:pt x="35" y="30"/>
                    </a:lnTo>
                    <a:lnTo>
                      <a:pt x="28" y="30"/>
                    </a:lnTo>
                    <a:lnTo>
                      <a:pt x="22" y="30"/>
                    </a:lnTo>
                    <a:lnTo>
                      <a:pt x="16" y="30"/>
                    </a:lnTo>
                    <a:lnTo>
                      <a:pt x="12" y="30"/>
                    </a:lnTo>
                    <a:lnTo>
                      <a:pt x="7" y="30"/>
                    </a:lnTo>
                    <a:lnTo>
                      <a:pt x="1" y="30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56"/>
              <p:cNvSpPr>
                <a:spLocks/>
              </p:cNvSpPr>
              <p:nvPr/>
            </p:nvSpPr>
            <p:spPr bwMode="auto">
              <a:xfrm>
                <a:off x="3757" y="850"/>
                <a:ext cx="220" cy="21"/>
              </a:xfrm>
              <a:custGeom>
                <a:avLst/>
                <a:gdLst>
                  <a:gd name="T0" fmla="*/ 26 w 439"/>
                  <a:gd name="T1" fmla="*/ 34 h 44"/>
                  <a:gd name="T2" fmla="*/ 39 w 439"/>
                  <a:gd name="T3" fmla="*/ 37 h 44"/>
                  <a:gd name="T4" fmla="*/ 49 w 439"/>
                  <a:gd name="T5" fmla="*/ 37 h 44"/>
                  <a:gd name="T6" fmla="*/ 62 w 439"/>
                  <a:gd name="T7" fmla="*/ 39 h 44"/>
                  <a:gd name="T8" fmla="*/ 77 w 439"/>
                  <a:gd name="T9" fmla="*/ 40 h 44"/>
                  <a:gd name="T10" fmla="*/ 91 w 439"/>
                  <a:gd name="T11" fmla="*/ 42 h 44"/>
                  <a:gd name="T12" fmla="*/ 106 w 439"/>
                  <a:gd name="T13" fmla="*/ 44 h 44"/>
                  <a:gd name="T14" fmla="*/ 122 w 439"/>
                  <a:gd name="T15" fmla="*/ 44 h 44"/>
                  <a:gd name="T16" fmla="*/ 136 w 439"/>
                  <a:gd name="T17" fmla="*/ 44 h 44"/>
                  <a:gd name="T18" fmla="*/ 149 w 439"/>
                  <a:gd name="T19" fmla="*/ 42 h 44"/>
                  <a:gd name="T20" fmla="*/ 162 w 439"/>
                  <a:gd name="T21" fmla="*/ 39 h 44"/>
                  <a:gd name="T22" fmla="*/ 181 w 439"/>
                  <a:gd name="T23" fmla="*/ 36 h 44"/>
                  <a:gd name="T24" fmla="*/ 191 w 439"/>
                  <a:gd name="T25" fmla="*/ 32 h 44"/>
                  <a:gd name="T26" fmla="*/ 202 w 439"/>
                  <a:gd name="T27" fmla="*/ 30 h 44"/>
                  <a:gd name="T28" fmla="*/ 215 w 439"/>
                  <a:gd name="T29" fmla="*/ 28 h 44"/>
                  <a:gd name="T30" fmla="*/ 227 w 439"/>
                  <a:gd name="T31" fmla="*/ 25 h 44"/>
                  <a:gd name="T32" fmla="*/ 241 w 439"/>
                  <a:gd name="T33" fmla="*/ 22 h 44"/>
                  <a:gd name="T34" fmla="*/ 256 w 439"/>
                  <a:gd name="T35" fmla="*/ 21 h 44"/>
                  <a:gd name="T36" fmla="*/ 271 w 439"/>
                  <a:gd name="T37" fmla="*/ 20 h 44"/>
                  <a:gd name="T38" fmla="*/ 287 w 439"/>
                  <a:gd name="T39" fmla="*/ 18 h 44"/>
                  <a:gd name="T40" fmla="*/ 302 w 439"/>
                  <a:gd name="T41" fmla="*/ 17 h 44"/>
                  <a:gd name="T42" fmla="*/ 319 w 439"/>
                  <a:gd name="T43" fmla="*/ 17 h 44"/>
                  <a:gd name="T44" fmla="*/ 335 w 439"/>
                  <a:gd name="T45" fmla="*/ 17 h 44"/>
                  <a:gd name="T46" fmla="*/ 352 w 439"/>
                  <a:gd name="T47" fmla="*/ 18 h 44"/>
                  <a:gd name="T48" fmla="*/ 368 w 439"/>
                  <a:gd name="T49" fmla="*/ 20 h 44"/>
                  <a:gd name="T50" fmla="*/ 385 w 439"/>
                  <a:gd name="T51" fmla="*/ 22 h 44"/>
                  <a:gd name="T52" fmla="*/ 401 w 439"/>
                  <a:gd name="T53" fmla="*/ 26 h 44"/>
                  <a:gd name="T54" fmla="*/ 417 w 439"/>
                  <a:gd name="T55" fmla="*/ 31 h 44"/>
                  <a:gd name="T56" fmla="*/ 433 w 439"/>
                  <a:gd name="T57" fmla="*/ 38 h 44"/>
                  <a:gd name="T58" fmla="*/ 436 w 439"/>
                  <a:gd name="T59" fmla="*/ 38 h 44"/>
                  <a:gd name="T60" fmla="*/ 420 w 439"/>
                  <a:gd name="T61" fmla="*/ 30 h 44"/>
                  <a:gd name="T62" fmla="*/ 407 w 439"/>
                  <a:gd name="T63" fmla="*/ 23 h 44"/>
                  <a:gd name="T64" fmla="*/ 389 w 439"/>
                  <a:gd name="T65" fmla="*/ 17 h 44"/>
                  <a:gd name="T66" fmla="*/ 369 w 439"/>
                  <a:gd name="T67" fmla="*/ 10 h 44"/>
                  <a:gd name="T68" fmla="*/ 350 w 439"/>
                  <a:gd name="T69" fmla="*/ 6 h 44"/>
                  <a:gd name="T70" fmla="*/ 338 w 439"/>
                  <a:gd name="T71" fmla="*/ 4 h 44"/>
                  <a:gd name="T72" fmla="*/ 326 w 439"/>
                  <a:gd name="T73" fmla="*/ 1 h 44"/>
                  <a:gd name="T74" fmla="*/ 312 w 439"/>
                  <a:gd name="T75" fmla="*/ 0 h 44"/>
                  <a:gd name="T76" fmla="*/ 298 w 439"/>
                  <a:gd name="T77" fmla="*/ 0 h 44"/>
                  <a:gd name="T78" fmla="*/ 285 w 439"/>
                  <a:gd name="T79" fmla="*/ 0 h 44"/>
                  <a:gd name="T80" fmla="*/ 269 w 439"/>
                  <a:gd name="T81" fmla="*/ 1 h 44"/>
                  <a:gd name="T82" fmla="*/ 255 w 439"/>
                  <a:gd name="T83" fmla="*/ 4 h 44"/>
                  <a:gd name="T84" fmla="*/ 240 w 439"/>
                  <a:gd name="T85" fmla="*/ 6 h 44"/>
                  <a:gd name="T86" fmla="*/ 224 w 439"/>
                  <a:gd name="T87" fmla="*/ 9 h 44"/>
                  <a:gd name="T88" fmla="*/ 209 w 439"/>
                  <a:gd name="T89" fmla="*/ 12 h 44"/>
                  <a:gd name="T90" fmla="*/ 197 w 439"/>
                  <a:gd name="T91" fmla="*/ 14 h 44"/>
                  <a:gd name="T92" fmla="*/ 184 w 439"/>
                  <a:gd name="T93" fmla="*/ 15 h 44"/>
                  <a:gd name="T94" fmla="*/ 173 w 439"/>
                  <a:gd name="T95" fmla="*/ 18 h 44"/>
                  <a:gd name="T96" fmla="*/ 161 w 439"/>
                  <a:gd name="T97" fmla="*/ 18 h 44"/>
                  <a:gd name="T98" fmla="*/ 144 w 439"/>
                  <a:gd name="T99" fmla="*/ 22 h 44"/>
                  <a:gd name="T100" fmla="*/ 125 w 439"/>
                  <a:gd name="T101" fmla="*/ 23 h 44"/>
                  <a:gd name="T102" fmla="*/ 109 w 439"/>
                  <a:gd name="T103" fmla="*/ 24 h 44"/>
                  <a:gd name="T104" fmla="*/ 93 w 439"/>
                  <a:gd name="T105" fmla="*/ 24 h 44"/>
                  <a:gd name="T106" fmla="*/ 80 w 439"/>
                  <a:gd name="T107" fmla="*/ 25 h 44"/>
                  <a:gd name="T108" fmla="*/ 67 w 439"/>
                  <a:gd name="T109" fmla="*/ 23 h 44"/>
                  <a:gd name="T110" fmla="*/ 51 w 439"/>
                  <a:gd name="T111" fmla="*/ 22 h 44"/>
                  <a:gd name="T112" fmla="*/ 32 w 439"/>
                  <a:gd name="T113" fmla="*/ 17 h 44"/>
                  <a:gd name="T114" fmla="*/ 19 w 439"/>
                  <a:gd name="T115" fmla="*/ 15 h 44"/>
                  <a:gd name="T116" fmla="*/ 7 w 439"/>
                  <a:gd name="T117" fmla="*/ 14 h 44"/>
                  <a:gd name="T118" fmla="*/ 0 w 439"/>
                  <a:gd name="T11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9" h="44">
                    <a:moveTo>
                      <a:pt x="0" y="14"/>
                    </a:moveTo>
                    <a:lnTo>
                      <a:pt x="25" y="34"/>
                    </a:lnTo>
                    <a:lnTo>
                      <a:pt x="26" y="34"/>
                    </a:lnTo>
                    <a:lnTo>
                      <a:pt x="29" y="34"/>
                    </a:lnTo>
                    <a:lnTo>
                      <a:pt x="32" y="36"/>
                    </a:lnTo>
                    <a:lnTo>
                      <a:pt x="39" y="37"/>
                    </a:lnTo>
                    <a:lnTo>
                      <a:pt x="41" y="37"/>
                    </a:lnTo>
                    <a:lnTo>
                      <a:pt x="45" y="37"/>
                    </a:lnTo>
                    <a:lnTo>
                      <a:pt x="49" y="37"/>
                    </a:lnTo>
                    <a:lnTo>
                      <a:pt x="54" y="38"/>
                    </a:lnTo>
                    <a:lnTo>
                      <a:pt x="57" y="38"/>
                    </a:lnTo>
                    <a:lnTo>
                      <a:pt x="62" y="39"/>
                    </a:lnTo>
                    <a:lnTo>
                      <a:pt x="66" y="39"/>
                    </a:lnTo>
                    <a:lnTo>
                      <a:pt x="72" y="40"/>
                    </a:lnTo>
                    <a:lnTo>
                      <a:pt x="77" y="40"/>
                    </a:lnTo>
                    <a:lnTo>
                      <a:pt x="81" y="41"/>
                    </a:lnTo>
                    <a:lnTo>
                      <a:pt x="86" y="41"/>
                    </a:lnTo>
                    <a:lnTo>
                      <a:pt x="91" y="42"/>
                    </a:lnTo>
                    <a:lnTo>
                      <a:pt x="96" y="42"/>
                    </a:lnTo>
                    <a:lnTo>
                      <a:pt x="102" y="42"/>
                    </a:lnTo>
                    <a:lnTo>
                      <a:pt x="106" y="44"/>
                    </a:lnTo>
                    <a:lnTo>
                      <a:pt x="112" y="44"/>
                    </a:lnTo>
                    <a:lnTo>
                      <a:pt x="118" y="44"/>
                    </a:lnTo>
                    <a:lnTo>
                      <a:pt x="122" y="44"/>
                    </a:lnTo>
                    <a:lnTo>
                      <a:pt x="127" y="44"/>
                    </a:lnTo>
                    <a:lnTo>
                      <a:pt x="131" y="44"/>
                    </a:lnTo>
                    <a:lnTo>
                      <a:pt x="136" y="44"/>
                    </a:lnTo>
                    <a:lnTo>
                      <a:pt x="141" y="44"/>
                    </a:lnTo>
                    <a:lnTo>
                      <a:pt x="144" y="42"/>
                    </a:lnTo>
                    <a:lnTo>
                      <a:pt x="149" y="42"/>
                    </a:lnTo>
                    <a:lnTo>
                      <a:pt x="153" y="41"/>
                    </a:lnTo>
                    <a:lnTo>
                      <a:pt x="158" y="40"/>
                    </a:lnTo>
                    <a:lnTo>
                      <a:pt x="162" y="39"/>
                    </a:lnTo>
                    <a:lnTo>
                      <a:pt x="168" y="38"/>
                    </a:lnTo>
                    <a:lnTo>
                      <a:pt x="174" y="37"/>
                    </a:lnTo>
                    <a:lnTo>
                      <a:pt x="181" y="36"/>
                    </a:lnTo>
                    <a:lnTo>
                      <a:pt x="183" y="33"/>
                    </a:lnTo>
                    <a:lnTo>
                      <a:pt x="186" y="33"/>
                    </a:lnTo>
                    <a:lnTo>
                      <a:pt x="191" y="32"/>
                    </a:lnTo>
                    <a:lnTo>
                      <a:pt x="195" y="32"/>
                    </a:lnTo>
                    <a:lnTo>
                      <a:pt x="199" y="31"/>
                    </a:lnTo>
                    <a:lnTo>
                      <a:pt x="202" y="30"/>
                    </a:lnTo>
                    <a:lnTo>
                      <a:pt x="206" y="29"/>
                    </a:lnTo>
                    <a:lnTo>
                      <a:pt x="210" y="29"/>
                    </a:lnTo>
                    <a:lnTo>
                      <a:pt x="215" y="28"/>
                    </a:lnTo>
                    <a:lnTo>
                      <a:pt x="218" y="26"/>
                    </a:lnTo>
                    <a:lnTo>
                      <a:pt x="223" y="25"/>
                    </a:lnTo>
                    <a:lnTo>
                      <a:pt x="227" y="25"/>
                    </a:lnTo>
                    <a:lnTo>
                      <a:pt x="232" y="24"/>
                    </a:lnTo>
                    <a:lnTo>
                      <a:pt x="237" y="23"/>
                    </a:lnTo>
                    <a:lnTo>
                      <a:pt x="241" y="22"/>
                    </a:lnTo>
                    <a:lnTo>
                      <a:pt x="247" y="22"/>
                    </a:lnTo>
                    <a:lnTo>
                      <a:pt x="250" y="22"/>
                    </a:lnTo>
                    <a:lnTo>
                      <a:pt x="256" y="21"/>
                    </a:lnTo>
                    <a:lnTo>
                      <a:pt x="261" y="21"/>
                    </a:lnTo>
                    <a:lnTo>
                      <a:pt x="266" y="21"/>
                    </a:lnTo>
                    <a:lnTo>
                      <a:pt x="271" y="20"/>
                    </a:lnTo>
                    <a:lnTo>
                      <a:pt x="277" y="18"/>
                    </a:lnTo>
                    <a:lnTo>
                      <a:pt x="281" y="18"/>
                    </a:lnTo>
                    <a:lnTo>
                      <a:pt x="287" y="18"/>
                    </a:lnTo>
                    <a:lnTo>
                      <a:pt x="292" y="17"/>
                    </a:lnTo>
                    <a:lnTo>
                      <a:pt x="297" y="17"/>
                    </a:lnTo>
                    <a:lnTo>
                      <a:pt x="302" y="17"/>
                    </a:lnTo>
                    <a:lnTo>
                      <a:pt x="309" y="17"/>
                    </a:lnTo>
                    <a:lnTo>
                      <a:pt x="313" y="17"/>
                    </a:lnTo>
                    <a:lnTo>
                      <a:pt x="319" y="17"/>
                    </a:lnTo>
                    <a:lnTo>
                      <a:pt x="325" y="17"/>
                    </a:lnTo>
                    <a:lnTo>
                      <a:pt x="330" y="17"/>
                    </a:lnTo>
                    <a:lnTo>
                      <a:pt x="335" y="17"/>
                    </a:lnTo>
                    <a:lnTo>
                      <a:pt x="342" y="17"/>
                    </a:lnTo>
                    <a:lnTo>
                      <a:pt x="346" y="18"/>
                    </a:lnTo>
                    <a:lnTo>
                      <a:pt x="352" y="18"/>
                    </a:lnTo>
                    <a:lnTo>
                      <a:pt x="358" y="18"/>
                    </a:lnTo>
                    <a:lnTo>
                      <a:pt x="362" y="18"/>
                    </a:lnTo>
                    <a:lnTo>
                      <a:pt x="368" y="20"/>
                    </a:lnTo>
                    <a:lnTo>
                      <a:pt x="374" y="21"/>
                    </a:lnTo>
                    <a:lnTo>
                      <a:pt x="378" y="21"/>
                    </a:lnTo>
                    <a:lnTo>
                      <a:pt x="385" y="22"/>
                    </a:lnTo>
                    <a:lnTo>
                      <a:pt x="390" y="23"/>
                    </a:lnTo>
                    <a:lnTo>
                      <a:pt x="397" y="25"/>
                    </a:lnTo>
                    <a:lnTo>
                      <a:pt x="401" y="26"/>
                    </a:lnTo>
                    <a:lnTo>
                      <a:pt x="407" y="28"/>
                    </a:lnTo>
                    <a:lnTo>
                      <a:pt x="413" y="30"/>
                    </a:lnTo>
                    <a:lnTo>
                      <a:pt x="417" y="31"/>
                    </a:lnTo>
                    <a:lnTo>
                      <a:pt x="423" y="33"/>
                    </a:lnTo>
                    <a:lnTo>
                      <a:pt x="429" y="36"/>
                    </a:lnTo>
                    <a:lnTo>
                      <a:pt x="433" y="38"/>
                    </a:lnTo>
                    <a:lnTo>
                      <a:pt x="439" y="40"/>
                    </a:lnTo>
                    <a:lnTo>
                      <a:pt x="438" y="39"/>
                    </a:lnTo>
                    <a:lnTo>
                      <a:pt x="436" y="38"/>
                    </a:lnTo>
                    <a:lnTo>
                      <a:pt x="430" y="36"/>
                    </a:lnTo>
                    <a:lnTo>
                      <a:pt x="424" y="31"/>
                    </a:lnTo>
                    <a:lnTo>
                      <a:pt x="420" y="30"/>
                    </a:lnTo>
                    <a:lnTo>
                      <a:pt x="416" y="28"/>
                    </a:lnTo>
                    <a:lnTo>
                      <a:pt x="410" y="25"/>
                    </a:lnTo>
                    <a:lnTo>
                      <a:pt x="407" y="23"/>
                    </a:lnTo>
                    <a:lnTo>
                      <a:pt x="401" y="21"/>
                    </a:lnTo>
                    <a:lnTo>
                      <a:pt x="396" y="18"/>
                    </a:lnTo>
                    <a:lnTo>
                      <a:pt x="389" y="17"/>
                    </a:lnTo>
                    <a:lnTo>
                      <a:pt x="384" y="15"/>
                    </a:lnTo>
                    <a:lnTo>
                      <a:pt x="376" y="13"/>
                    </a:lnTo>
                    <a:lnTo>
                      <a:pt x="369" y="10"/>
                    </a:lnTo>
                    <a:lnTo>
                      <a:pt x="361" y="8"/>
                    </a:lnTo>
                    <a:lnTo>
                      <a:pt x="354" y="7"/>
                    </a:lnTo>
                    <a:lnTo>
                      <a:pt x="350" y="6"/>
                    </a:lnTo>
                    <a:lnTo>
                      <a:pt x="346" y="5"/>
                    </a:lnTo>
                    <a:lnTo>
                      <a:pt x="342" y="4"/>
                    </a:lnTo>
                    <a:lnTo>
                      <a:pt x="338" y="4"/>
                    </a:lnTo>
                    <a:lnTo>
                      <a:pt x="334" y="2"/>
                    </a:lnTo>
                    <a:lnTo>
                      <a:pt x="330" y="2"/>
                    </a:lnTo>
                    <a:lnTo>
                      <a:pt x="326" y="1"/>
                    </a:lnTo>
                    <a:lnTo>
                      <a:pt x="321" y="1"/>
                    </a:lnTo>
                    <a:lnTo>
                      <a:pt x="317" y="1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3" y="0"/>
                    </a:lnTo>
                    <a:lnTo>
                      <a:pt x="298" y="0"/>
                    </a:lnTo>
                    <a:lnTo>
                      <a:pt x="293" y="0"/>
                    </a:lnTo>
                    <a:lnTo>
                      <a:pt x="288" y="0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4" y="0"/>
                    </a:lnTo>
                    <a:lnTo>
                      <a:pt x="269" y="1"/>
                    </a:lnTo>
                    <a:lnTo>
                      <a:pt x="265" y="1"/>
                    </a:lnTo>
                    <a:lnTo>
                      <a:pt x="260" y="2"/>
                    </a:lnTo>
                    <a:lnTo>
                      <a:pt x="255" y="4"/>
                    </a:lnTo>
                    <a:lnTo>
                      <a:pt x="249" y="5"/>
                    </a:lnTo>
                    <a:lnTo>
                      <a:pt x="246" y="6"/>
                    </a:lnTo>
                    <a:lnTo>
                      <a:pt x="240" y="6"/>
                    </a:lnTo>
                    <a:lnTo>
                      <a:pt x="234" y="7"/>
                    </a:lnTo>
                    <a:lnTo>
                      <a:pt x="230" y="8"/>
                    </a:lnTo>
                    <a:lnTo>
                      <a:pt x="224" y="9"/>
                    </a:lnTo>
                    <a:lnTo>
                      <a:pt x="219" y="10"/>
                    </a:lnTo>
                    <a:lnTo>
                      <a:pt x="215" y="10"/>
                    </a:lnTo>
                    <a:lnTo>
                      <a:pt x="209" y="12"/>
                    </a:lnTo>
                    <a:lnTo>
                      <a:pt x="206" y="13"/>
                    </a:lnTo>
                    <a:lnTo>
                      <a:pt x="201" y="13"/>
                    </a:lnTo>
                    <a:lnTo>
                      <a:pt x="197" y="14"/>
                    </a:lnTo>
                    <a:lnTo>
                      <a:pt x="192" y="14"/>
                    </a:lnTo>
                    <a:lnTo>
                      <a:pt x="189" y="15"/>
                    </a:lnTo>
                    <a:lnTo>
                      <a:pt x="184" y="15"/>
                    </a:lnTo>
                    <a:lnTo>
                      <a:pt x="179" y="17"/>
                    </a:lnTo>
                    <a:lnTo>
                      <a:pt x="176" y="17"/>
                    </a:lnTo>
                    <a:lnTo>
                      <a:pt x="173" y="18"/>
                    </a:lnTo>
                    <a:lnTo>
                      <a:pt x="169" y="18"/>
                    </a:lnTo>
                    <a:lnTo>
                      <a:pt x="165" y="18"/>
                    </a:lnTo>
                    <a:lnTo>
                      <a:pt x="161" y="18"/>
                    </a:lnTo>
                    <a:lnTo>
                      <a:pt x="158" y="20"/>
                    </a:lnTo>
                    <a:lnTo>
                      <a:pt x="150" y="21"/>
                    </a:lnTo>
                    <a:lnTo>
                      <a:pt x="144" y="22"/>
                    </a:lnTo>
                    <a:lnTo>
                      <a:pt x="137" y="22"/>
                    </a:lnTo>
                    <a:lnTo>
                      <a:pt x="130" y="23"/>
                    </a:lnTo>
                    <a:lnTo>
                      <a:pt x="125" y="23"/>
                    </a:lnTo>
                    <a:lnTo>
                      <a:pt x="119" y="24"/>
                    </a:lnTo>
                    <a:lnTo>
                      <a:pt x="113" y="24"/>
                    </a:lnTo>
                    <a:lnTo>
                      <a:pt x="109" y="24"/>
                    </a:lnTo>
                    <a:lnTo>
                      <a:pt x="103" y="24"/>
                    </a:lnTo>
                    <a:lnTo>
                      <a:pt x="97" y="24"/>
                    </a:lnTo>
                    <a:lnTo>
                      <a:pt x="93" y="24"/>
                    </a:lnTo>
                    <a:lnTo>
                      <a:pt x="89" y="24"/>
                    </a:lnTo>
                    <a:lnTo>
                      <a:pt x="85" y="24"/>
                    </a:lnTo>
                    <a:lnTo>
                      <a:pt x="80" y="25"/>
                    </a:lnTo>
                    <a:lnTo>
                      <a:pt x="77" y="24"/>
                    </a:lnTo>
                    <a:lnTo>
                      <a:pt x="72" y="24"/>
                    </a:lnTo>
                    <a:lnTo>
                      <a:pt x="67" y="23"/>
                    </a:lnTo>
                    <a:lnTo>
                      <a:pt x="64" y="23"/>
                    </a:lnTo>
                    <a:lnTo>
                      <a:pt x="57" y="22"/>
                    </a:lnTo>
                    <a:lnTo>
                      <a:pt x="51" y="22"/>
                    </a:lnTo>
                    <a:lnTo>
                      <a:pt x="45" y="20"/>
                    </a:lnTo>
                    <a:lnTo>
                      <a:pt x="39" y="18"/>
                    </a:lnTo>
                    <a:lnTo>
                      <a:pt x="32" y="17"/>
                    </a:lnTo>
                    <a:lnTo>
                      <a:pt x="29" y="17"/>
                    </a:lnTo>
                    <a:lnTo>
                      <a:pt x="23" y="15"/>
                    </a:lnTo>
                    <a:lnTo>
                      <a:pt x="19" y="15"/>
                    </a:lnTo>
                    <a:lnTo>
                      <a:pt x="16" y="15"/>
                    </a:lnTo>
                    <a:lnTo>
                      <a:pt x="13" y="15"/>
                    </a:lnTo>
                    <a:lnTo>
                      <a:pt x="7" y="14"/>
                    </a:lnTo>
                    <a:lnTo>
                      <a:pt x="3" y="14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57"/>
              <p:cNvSpPr>
                <a:spLocks/>
              </p:cNvSpPr>
              <p:nvPr/>
            </p:nvSpPr>
            <p:spPr bwMode="auto">
              <a:xfrm>
                <a:off x="3998" y="852"/>
                <a:ext cx="92" cy="314"/>
              </a:xfrm>
              <a:custGeom>
                <a:avLst/>
                <a:gdLst>
                  <a:gd name="T0" fmla="*/ 4 w 184"/>
                  <a:gd name="T1" fmla="*/ 42 h 626"/>
                  <a:gd name="T2" fmla="*/ 12 w 184"/>
                  <a:gd name="T3" fmla="*/ 57 h 626"/>
                  <a:gd name="T4" fmla="*/ 25 w 184"/>
                  <a:gd name="T5" fmla="*/ 80 h 626"/>
                  <a:gd name="T6" fmla="*/ 37 w 184"/>
                  <a:gd name="T7" fmla="*/ 103 h 626"/>
                  <a:gd name="T8" fmla="*/ 46 w 184"/>
                  <a:gd name="T9" fmla="*/ 119 h 626"/>
                  <a:gd name="T10" fmla="*/ 54 w 184"/>
                  <a:gd name="T11" fmla="*/ 136 h 626"/>
                  <a:gd name="T12" fmla="*/ 63 w 184"/>
                  <a:gd name="T13" fmla="*/ 156 h 626"/>
                  <a:gd name="T14" fmla="*/ 72 w 184"/>
                  <a:gd name="T15" fmla="*/ 176 h 626"/>
                  <a:gd name="T16" fmla="*/ 83 w 184"/>
                  <a:gd name="T17" fmla="*/ 198 h 626"/>
                  <a:gd name="T18" fmla="*/ 92 w 184"/>
                  <a:gd name="T19" fmla="*/ 220 h 626"/>
                  <a:gd name="T20" fmla="*/ 101 w 184"/>
                  <a:gd name="T21" fmla="*/ 243 h 626"/>
                  <a:gd name="T22" fmla="*/ 109 w 184"/>
                  <a:gd name="T23" fmla="*/ 265 h 626"/>
                  <a:gd name="T24" fmla="*/ 117 w 184"/>
                  <a:gd name="T25" fmla="*/ 290 h 626"/>
                  <a:gd name="T26" fmla="*/ 125 w 184"/>
                  <a:gd name="T27" fmla="*/ 315 h 626"/>
                  <a:gd name="T28" fmla="*/ 132 w 184"/>
                  <a:gd name="T29" fmla="*/ 342 h 626"/>
                  <a:gd name="T30" fmla="*/ 139 w 184"/>
                  <a:gd name="T31" fmla="*/ 371 h 626"/>
                  <a:gd name="T32" fmla="*/ 145 w 184"/>
                  <a:gd name="T33" fmla="*/ 399 h 626"/>
                  <a:gd name="T34" fmla="*/ 151 w 184"/>
                  <a:gd name="T35" fmla="*/ 428 h 626"/>
                  <a:gd name="T36" fmla="*/ 157 w 184"/>
                  <a:gd name="T37" fmla="*/ 457 h 626"/>
                  <a:gd name="T38" fmla="*/ 161 w 184"/>
                  <a:gd name="T39" fmla="*/ 485 h 626"/>
                  <a:gd name="T40" fmla="*/ 166 w 184"/>
                  <a:gd name="T41" fmla="*/ 512 h 626"/>
                  <a:gd name="T42" fmla="*/ 171 w 184"/>
                  <a:gd name="T43" fmla="*/ 536 h 626"/>
                  <a:gd name="T44" fmla="*/ 174 w 184"/>
                  <a:gd name="T45" fmla="*/ 559 h 626"/>
                  <a:gd name="T46" fmla="*/ 177 w 184"/>
                  <a:gd name="T47" fmla="*/ 579 h 626"/>
                  <a:gd name="T48" fmla="*/ 180 w 184"/>
                  <a:gd name="T49" fmla="*/ 596 h 626"/>
                  <a:gd name="T50" fmla="*/ 182 w 184"/>
                  <a:gd name="T51" fmla="*/ 616 h 626"/>
                  <a:gd name="T52" fmla="*/ 184 w 184"/>
                  <a:gd name="T53" fmla="*/ 626 h 626"/>
                  <a:gd name="T54" fmla="*/ 183 w 184"/>
                  <a:gd name="T55" fmla="*/ 616 h 626"/>
                  <a:gd name="T56" fmla="*/ 181 w 184"/>
                  <a:gd name="T57" fmla="*/ 598 h 626"/>
                  <a:gd name="T58" fmla="*/ 180 w 184"/>
                  <a:gd name="T59" fmla="*/ 582 h 626"/>
                  <a:gd name="T60" fmla="*/ 177 w 184"/>
                  <a:gd name="T61" fmla="*/ 561 h 626"/>
                  <a:gd name="T62" fmla="*/ 176 w 184"/>
                  <a:gd name="T63" fmla="*/ 539 h 626"/>
                  <a:gd name="T64" fmla="*/ 173 w 184"/>
                  <a:gd name="T65" fmla="*/ 515 h 626"/>
                  <a:gd name="T66" fmla="*/ 171 w 184"/>
                  <a:gd name="T67" fmla="*/ 489 h 626"/>
                  <a:gd name="T68" fmla="*/ 166 w 184"/>
                  <a:gd name="T69" fmla="*/ 460 h 626"/>
                  <a:gd name="T70" fmla="*/ 161 w 184"/>
                  <a:gd name="T71" fmla="*/ 430 h 626"/>
                  <a:gd name="T72" fmla="*/ 157 w 184"/>
                  <a:gd name="T73" fmla="*/ 399 h 626"/>
                  <a:gd name="T74" fmla="*/ 151 w 184"/>
                  <a:gd name="T75" fmla="*/ 369 h 626"/>
                  <a:gd name="T76" fmla="*/ 145 w 184"/>
                  <a:gd name="T77" fmla="*/ 338 h 626"/>
                  <a:gd name="T78" fmla="*/ 139 w 184"/>
                  <a:gd name="T79" fmla="*/ 308 h 626"/>
                  <a:gd name="T80" fmla="*/ 132 w 184"/>
                  <a:gd name="T81" fmla="*/ 278 h 626"/>
                  <a:gd name="T82" fmla="*/ 124 w 184"/>
                  <a:gd name="T83" fmla="*/ 249 h 626"/>
                  <a:gd name="T84" fmla="*/ 115 w 184"/>
                  <a:gd name="T85" fmla="*/ 221 h 626"/>
                  <a:gd name="T86" fmla="*/ 104 w 184"/>
                  <a:gd name="T87" fmla="*/ 193 h 626"/>
                  <a:gd name="T88" fmla="*/ 95 w 184"/>
                  <a:gd name="T89" fmla="*/ 168 h 626"/>
                  <a:gd name="T90" fmla="*/ 85 w 184"/>
                  <a:gd name="T91" fmla="*/ 143 h 626"/>
                  <a:gd name="T92" fmla="*/ 73 w 184"/>
                  <a:gd name="T93" fmla="*/ 121 h 626"/>
                  <a:gd name="T94" fmla="*/ 63 w 184"/>
                  <a:gd name="T95" fmla="*/ 101 h 626"/>
                  <a:gd name="T96" fmla="*/ 53 w 184"/>
                  <a:gd name="T97" fmla="*/ 81 h 626"/>
                  <a:gd name="T98" fmla="*/ 43 w 184"/>
                  <a:gd name="T99" fmla="*/ 64 h 626"/>
                  <a:gd name="T100" fmla="*/ 33 w 184"/>
                  <a:gd name="T101" fmla="*/ 48 h 626"/>
                  <a:gd name="T102" fmla="*/ 21 w 184"/>
                  <a:gd name="T103" fmla="*/ 30 h 626"/>
                  <a:gd name="T104" fmla="*/ 8 w 184"/>
                  <a:gd name="T105" fmla="*/ 10 h 626"/>
                  <a:gd name="T106" fmla="*/ 0 w 184"/>
                  <a:gd name="T107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4" h="626">
                    <a:moveTo>
                      <a:pt x="0" y="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5" y="44"/>
                    </a:lnTo>
                    <a:lnTo>
                      <a:pt x="7" y="49"/>
                    </a:lnTo>
                    <a:lnTo>
                      <a:pt x="9" y="52"/>
                    </a:lnTo>
                    <a:lnTo>
                      <a:pt x="12" y="57"/>
                    </a:lnTo>
                    <a:lnTo>
                      <a:pt x="14" y="62"/>
                    </a:lnTo>
                    <a:lnTo>
                      <a:pt x="17" y="67"/>
                    </a:lnTo>
                    <a:lnTo>
                      <a:pt x="21" y="73"/>
                    </a:lnTo>
                    <a:lnTo>
                      <a:pt x="25" y="80"/>
                    </a:lnTo>
                    <a:lnTo>
                      <a:pt x="29" y="87"/>
                    </a:lnTo>
                    <a:lnTo>
                      <a:pt x="32" y="94"/>
                    </a:lnTo>
                    <a:lnTo>
                      <a:pt x="35" y="98"/>
                    </a:lnTo>
                    <a:lnTo>
                      <a:pt x="37" y="103"/>
                    </a:lnTo>
                    <a:lnTo>
                      <a:pt x="39" y="106"/>
                    </a:lnTo>
                    <a:lnTo>
                      <a:pt x="41" y="111"/>
                    </a:lnTo>
                    <a:lnTo>
                      <a:pt x="44" y="114"/>
                    </a:lnTo>
                    <a:lnTo>
                      <a:pt x="46" y="119"/>
                    </a:lnTo>
                    <a:lnTo>
                      <a:pt x="48" y="123"/>
                    </a:lnTo>
                    <a:lnTo>
                      <a:pt x="49" y="127"/>
                    </a:lnTo>
                    <a:lnTo>
                      <a:pt x="52" y="131"/>
                    </a:lnTo>
                    <a:lnTo>
                      <a:pt x="54" y="136"/>
                    </a:lnTo>
                    <a:lnTo>
                      <a:pt x="56" y="142"/>
                    </a:lnTo>
                    <a:lnTo>
                      <a:pt x="59" y="146"/>
                    </a:lnTo>
                    <a:lnTo>
                      <a:pt x="61" y="151"/>
                    </a:lnTo>
                    <a:lnTo>
                      <a:pt x="63" y="156"/>
                    </a:lnTo>
                    <a:lnTo>
                      <a:pt x="65" y="160"/>
                    </a:lnTo>
                    <a:lnTo>
                      <a:pt x="69" y="166"/>
                    </a:lnTo>
                    <a:lnTo>
                      <a:pt x="71" y="170"/>
                    </a:lnTo>
                    <a:lnTo>
                      <a:pt x="72" y="176"/>
                    </a:lnTo>
                    <a:lnTo>
                      <a:pt x="76" y="181"/>
                    </a:lnTo>
                    <a:lnTo>
                      <a:pt x="78" y="188"/>
                    </a:lnTo>
                    <a:lnTo>
                      <a:pt x="80" y="192"/>
                    </a:lnTo>
                    <a:lnTo>
                      <a:pt x="83" y="198"/>
                    </a:lnTo>
                    <a:lnTo>
                      <a:pt x="85" y="202"/>
                    </a:lnTo>
                    <a:lnTo>
                      <a:pt x="87" y="208"/>
                    </a:lnTo>
                    <a:lnTo>
                      <a:pt x="89" y="214"/>
                    </a:lnTo>
                    <a:lnTo>
                      <a:pt x="92" y="220"/>
                    </a:lnTo>
                    <a:lnTo>
                      <a:pt x="94" y="225"/>
                    </a:lnTo>
                    <a:lnTo>
                      <a:pt x="96" y="231"/>
                    </a:lnTo>
                    <a:lnTo>
                      <a:pt x="99" y="237"/>
                    </a:lnTo>
                    <a:lnTo>
                      <a:pt x="101" y="243"/>
                    </a:lnTo>
                    <a:lnTo>
                      <a:pt x="103" y="248"/>
                    </a:lnTo>
                    <a:lnTo>
                      <a:pt x="104" y="254"/>
                    </a:lnTo>
                    <a:lnTo>
                      <a:pt x="107" y="260"/>
                    </a:lnTo>
                    <a:lnTo>
                      <a:pt x="109" y="265"/>
                    </a:lnTo>
                    <a:lnTo>
                      <a:pt x="111" y="272"/>
                    </a:lnTo>
                    <a:lnTo>
                      <a:pt x="113" y="278"/>
                    </a:lnTo>
                    <a:lnTo>
                      <a:pt x="116" y="284"/>
                    </a:lnTo>
                    <a:lnTo>
                      <a:pt x="117" y="290"/>
                    </a:lnTo>
                    <a:lnTo>
                      <a:pt x="119" y="295"/>
                    </a:lnTo>
                    <a:lnTo>
                      <a:pt x="120" y="302"/>
                    </a:lnTo>
                    <a:lnTo>
                      <a:pt x="123" y="308"/>
                    </a:lnTo>
                    <a:lnTo>
                      <a:pt x="125" y="315"/>
                    </a:lnTo>
                    <a:lnTo>
                      <a:pt x="126" y="322"/>
                    </a:lnTo>
                    <a:lnTo>
                      <a:pt x="128" y="328"/>
                    </a:lnTo>
                    <a:lnTo>
                      <a:pt x="129" y="335"/>
                    </a:lnTo>
                    <a:lnTo>
                      <a:pt x="132" y="342"/>
                    </a:lnTo>
                    <a:lnTo>
                      <a:pt x="133" y="349"/>
                    </a:lnTo>
                    <a:lnTo>
                      <a:pt x="135" y="356"/>
                    </a:lnTo>
                    <a:lnTo>
                      <a:pt x="137" y="363"/>
                    </a:lnTo>
                    <a:lnTo>
                      <a:pt x="139" y="371"/>
                    </a:lnTo>
                    <a:lnTo>
                      <a:pt x="140" y="378"/>
                    </a:lnTo>
                    <a:lnTo>
                      <a:pt x="142" y="385"/>
                    </a:lnTo>
                    <a:lnTo>
                      <a:pt x="144" y="391"/>
                    </a:lnTo>
                    <a:lnTo>
                      <a:pt x="145" y="399"/>
                    </a:lnTo>
                    <a:lnTo>
                      <a:pt x="147" y="406"/>
                    </a:lnTo>
                    <a:lnTo>
                      <a:pt x="148" y="413"/>
                    </a:lnTo>
                    <a:lnTo>
                      <a:pt x="149" y="421"/>
                    </a:lnTo>
                    <a:lnTo>
                      <a:pt x="151" y="428"/>
                    </a:lnTo>
                    <a:lnTo>
                      <a:pt x="152" y="435"/>
                    </a:lnTo>
                    <a:lnTo>
                      <a:pt x="155" y="443"/>
                    </a:lnTo>
                    <a:lnTo>
                      <a:pt x="155" y="449"/>
                    </a:lnTo>
                    <a:lnTo>
                      <a:pt x="157" y="457"/>
                    </a:lnTo>
                    <a:lnTo>
                      <a:pt x="158" y="464"/>
                    </a:lnTo>
                    <a:lnTo>
                      <a:pt x="159" y="470"/>
                    </a:lnTo>
                    <a:lnTo>
                      <a:pt x="160" y="477"/>
                    </a:lnTo>
                    <a:lnTo>
                      <a:pt x="161" y="485"/>
                    </a:lnTo>
                    <a:lnTo>
                      <a:pt x="163" y="491"/>
                    </a:lnTo>
                    <a:lnTo>
                      <a:pt x="165" y="499"/>
                    </a:lnTo>
                    <a:lnTo>
                      <a:pt x="165" y="505"/>
                    </a:lnTo>
                    <a:lnTo>
                      <a:pt x="166" y="512"/>
                    </a:lnTo>
                    <a:lnTo>
                      <a:pt x="167" y="517"/>
                    </a:lnTo>
                    <a:lnTo>
                      <a:pt x="168" y="524"/>
                    </a:lnTo>
                    <a:lnTo>
                      <a:pt x="168" y="530"/>
                    </a:lnTo>
                    <a:lnTo>
                      <a:pt x="171" y="536"/>
                    </a:lnTo>
                    <a:lnTo>
                      <a:pt x="171" y="543"/>
                    </a:lnTo>
                    <a:lnTo>
                      <a:pt x="173" y="548"/>
                    </a:lnTo>
                    <a:lnTo>
                      <a:pt x="173" y="553"/>
                    </a:lnTo>
                    <a:lnTo>
                      <a:pt x="174" y="559"/>
                    </a:lnTo>
                    <a:lnTo>
                      <a:pt x="174" y="563"/>
                    </a:lnTo>
                    <a:lnTo>
                      <a:pt x="176" y="569"/>
                    </a:lnTo>
                    <a:lnTo>
                      <a:pt x="176" y="575"/>
                    </a:lnTo>
                    <a:lnTo>
                      <a:pt x="177" y="579"/>
                    </a:lnTo>
                    <a:lnTo>
                      <a:pt x="177" y="584"/>
                    </a:lnTo>
                    <a:lnTo>
                      <a:pt x="179" y="588"/>
                    </a:lnTo>
                    <a:lnTo>
                      <a:pt x="179" y="592"/>
                    </a:lnTo>
                    <a:lnTo>
                      <a:pt x="180" y="596"/>
                    </a:lnTo>
                    <a:lnTo>
                      <a:pt x="180" y="600"/>
                    </a:lnTo>
                    <a:lnTo>
                      <a:pt x="180" y="603"/>
                    </a:lnTo>
                    <a:lnTo>
                      <a:pt x="181" y="610"/>
                    </a:lnTo>
                    <a:lnTo>
                      <a:pt x="182" y="616"/>
                    </a:lnTo>
                    <a:lnTo>
                      <a:pt x="183" y="619"/>
                    </a:lnTo>
                    <a:lnTo>
                      <a:pt x="183" y="623"/>
                    </a:lnTo>
                    <a:lnTo>
                      <a:pt x="183" y="625"/>
                    </a:lnTo>
                    <a:lnTo>
                      <a:pt x="184" y="626"/>
                    </a:lnTo>
                    <a:lnTo>
                      <a:pt x="183" y="625"/>
                    </a:lnTo>
                    <a:lnTo>
                      <a:pt x="183" y="623"/>
                    </a:lnTo>
                    <a:lnTo>
                      <a:pt x="183" y="619"/>
                    </a:lnTo>
                    <a:lnTo>
                      <a:pt x="183" y="616"/>
                    </a:lnTo>
                    <a:lnTo>
                      <a:pt x="182" y="610"/>
                    </a:lnTo>
                    <a:lnTo>
                      <a:pt x="182" y="604"/>
                    </a:lnTo>
                    <a:lnTo>
                      <a:pt x="181" y="601"/>
                    </a:lnTo>
                    <a:lnTo>
                      <a:pt x="181" y="598"/>
                    </a:lnTo>
                    <a:lnTo>
                      <a:pt x="181" y="594"/>
                    </a:lnTo>
                    <a:lnTo>
                      <a:pt x="181" y="591"/>
                    </a:lnTo>
                    <a:lnTo>
                      <a:pt x="181" y="585"/>
                    </a:lnTo>
                    <a:lnTo>
                      <a:pt x="180" y="582"/>
                    </a:lnTo>
                    <a:lnTo>
                      <a:pt x="180" y="576"/>
                    </a:lnTo>
                    <a:lnTo>
                      <a:pt x="180" y="571"/>
                    </a:lnTo>
                    <a:lnTo>
                      <a:pt x="179" y="565"/>
                    </a:lnTo>
                    <a:lnTo>
                      <a:pt x="177" y="561"/>
                    </a:lnTo>
                    <a:lnTo>
                      <a:pt x="177" y="556"/>
                    </a:lnTo>
                    <a:lnTo>
                      <a:pt x="177" y="552"/>
                    </a:lnTo>
                    <a:lnTo>
                      <a:pt x="176" y="545"/>
                    </a:lnTo>
                    <a:lnTo>
                      <a:pt x="176" y="539"/>
                    </a:lnTo>
                    <a:lnTo>
                      <a:pt x="175" y="533"/>
                    </a:lnTo>
                    <a:lnTo>
                      <a:pt x="174" y="528"/>
                    </a:lnTo>
                    <a:lnTo>
                      <a:pt x="174" y="521"/>
                    </a:lnTo>
                    <a:lnTo>
                      <a:pt x="173" y="515"/>
                    </a:lnTo>
                    <a:lnTo>
                      <a:pt x="173" y="508"/>
                    </a:lnTo>
                    <a:lnTo>
                      <a:pt x="173" y="502"/>
                    </a:lnTo>
                    <a:lnTo>
                      <a:pt x="171" y="494"/>
                    </a:lnTo>
                    <a:lnTo>
                      <a:pt x="171" y="489"/>
                    </a:lnTo>
                    <a:lnTo>
                      <a:pt x="168" y="481"/>
                    </a:lnTo>
                    <a:lnTo>
                      <a:pt x="168" y="474"/>
                    </a:lnTo>
                    <a:lnTo>
                      <a:pt x="167" y="467"/>
                    </a:lnTo>
                    <a:lnTo>
                      <a:pt x="166" y="460"/>
                    </a:lnTo>
                    <a:lnTo>
                      <a:pt x="165" y="453"/>
                    </a:lnTo>
                    <a:lnTo>
                      <a:pt x="165" y="445"/>
                    </a:lnTo>
                    <a:lnTo>
                      <a:pt x="164" y="437"/>
                    </a:lnTo>
                    <a:lnTo>
                      <a:pt x="161" y="430"/>
                    </a:lnTo>
                    <a:lnTo>
                      <a:pt x="160" y="422"/>
                    </a:lnTo>
                    <a:lnTo>
                      <a:pt x="160" y="415"/>
                    </a:lnTo>
                    <a:lnTo>
                      <a:pt x="158" y="407"/>
                    </a:lnTo>
                    <a:lnTo>
                      <a:pt x="157" y="399"/>
                    </a:lnTo>
                    <a:lnTo>
                      <a:pt x="156" y="393"/>
                    </a:lnTo>
                    <a:lnTo>
                      <a:pt x="155" y="385"/>
                    </a:lnTo>
                    <a:lnTo>
                      <a:pt x="153" y="377"/>
                    </a:lnTo>
                    <a:lnTo>
                      <a:pt x="151" y="369"/>
                    </a:lnTo>
                    <a:lnTo>
                      <a:pt x="150" y="362"/>
                    </a:lnTo>
                    <a:lnTo>
                      <a:pt x="149" y="354"/>
                    </a:lnTo>
                    <a:lnTo>
                      <a:pt x="147" y="346"/>
                    </a:lnTo>
                    <a:lnTo>
                      <a:pt x="145" y="338"/>
                    </a:lnTo>
                    <a:lnTo>
                      <a:pt x="144" y="330"/>
                    </a:lnTo>
                    <a:lnTo>
                      <a:pt x="142" y="323"/>
                    </a:lnTo>
                    <a:lnTo>
                      <a:pt x="140" y="315"/>
                    </a:lnTo>
                    <a:lnTo>
                      <a:pt x="139" y="308"/>
                    </a:lnTo>
                    <a:lnTo>
                      <a:pt x="137" y="299"/>
                    </a:lnTo>
                    <a:lnTo>
                      <a:pt x="135" y="292"/>
                    </a:lnTo>
                    <a:lnTo>
                      <a:pt x="133" y="285"/>
                    </a:lnTo>
                    <a:lnTo>
                      <a:pt x="132" y="278"/>
                    </a:lnTo>
                    <a:lnTo>
                      <a:pt x="129" y="270"/>
                    </a:lnTo>
                    <a:lnTo>
                      <a:pt x="128" y="263"/>
                    </a:lnTo>
                    <a:lnTo>
                      <a:pt x="126" y="256"/>
                    </a:lnTo>
                    <a:lnTo>
                      <a:pt x="124" y="249"/>
                    </a:lnTo>
                    <a:lnTo>
                      <a:pt x="121" y="241"/>
                    </a:lnTo>
                    <a:lnTo>
                      <a:pt x="119" y="235"/>
                    </a:lnTo>
                    <a:lnTo>
                      <a:pt x="117" y="228"/>
                    </a:lnTo>
                    <a:lnTo>
                      <a:pt x="115" y="221"/>
                    </a:lnTo>
                    <a:lnTo>
                      <a:pt x="112" y="213"/>
                    </a:lnTo>
                    <a:lnTo>
                      <a:pt x="110" y="207"/>
                    </a:lnTo>
                    <a:lnTo>
                      <a:pt x="108" y="200"/>
                    </a:lnTo>
                    <a:lnTo>
                      <a:pt x="104" y="193"/>
                    </a:lnTo>
                    <a:lnTo>
                      <a:pt x="102" y="186"/>
                    </a:lnTo>
                    <a:lnTo>
                      <a:pt x="100" y="181"/>
                    </a:lnTo>
                    <a:lnTo>
                      <a:pt x="97" y="174"/>
                    </a:lnTo>
                    <a:lnTo>
                      <a:pt x="95" y="168"/>
                    </a:lnTo>
                    <a:lnTo>
                      <a:pt x="93" y="161"/>
                    </a:lnTo>
                    <a:lnTo>
                      <a:pt x="91" y="156"/>
                    </a:lnTo>
                    <a:lnTo>
                      <a:pt x="87" y="150"/>
                    </a:lnTo>
                    <a:lnTo>
                      <a:pt x="85" y="143"/>
                    </a:lnTo>
                    <a:lnTo>
                      <a:pt x="81" y="138"/>
                    </a:lnTo>
                    <a:lnTo>
                      <a:pt x="79" y="133"/>
                    </a:lnTo>
                    <a:lnTo>
                      <a:pt x="77" y="126"/>
                    </a:lnTo>
                    <a:lnTo>
                      <a:pt x="73" y="121"/>
                    </a:lnTo>
                    <a:lnTo>
                      <a:pt x="71" y="115"/>
                    </a:lnTo>
                    <a:lnTo>
                      <a:pt x="69" y="111"/>
                    </a:lnTo>
                    <a:lnTo>
                      <a:pt x="65" y="105"/>
                    </a:lnTo>
                    <a:lnTo>
                      <a:pt x="63" y="101"/>
                    </a:lnTo>
                    <a:lnTo>
                      <a:pt x="61" y="95"/>
                    </a:lnTo>
                    <a:lnTo>
                      <a:pt x="59" y="90"/>
                    </a:lnTo>
                    <a:lnTo>
                      <a:pt x="55" y="86"/>
                    </a:lnTo>
                    <a:lnTo>
                      <a:pt x="53" y="81"/>
                    </a:lnTo>
                    <a:lnTo>
                      <a:pt x="51" y="78"/>
                    </a:lnTo>
                    <a:lnTo>
                      <a:pt x="48" y="73"/>
                    </a:lnTo>
                    <a:lnTo>
                      <a:pt x="46" y="69"/>
                    </a:lnTo>
                    <a:lnTo>
                      <a:pt x="43" y="64"/>
                    </a:lnTo>
                    <a:lnTo>
                      <a:pt x="40" y="59"/>
                    </a:lnTo>
                    <a:lnTo>
                      <a:pt x="38" y="56"/>
                    </a:lnTo>
                    <a:lnTo>
                      <a:pt x="36" y="52"/>
                    </a:lnTo>
                    <a:lnTo>
                      <a:pt x="33" y="48"/>
                    </a:lnTo>
                    <a:lnTo>
                      <a:pt x="31" y="44"/>
                    </a:lnTo>
                    <a:lnTo>
                      <a:pt x="29" y="41"/>
                    </a:lnTo>
                    <a:lnTo>
                      <a:pt x="25" y="34"/>
                    </a:lnTo>
                    <a:lnTo>
                      <a:pt x="21" y="30"/>
                    </a:lnTo>
                    <a:lnTo>
                      <a:pt x="17" y="23"/>
                    </a:lnTo>
                    <a:lnTo>
                      <a:pt x="14" y="18"/>
                    </a:lnTo>
                    <a:lnTo>
                      <a:pt x="10" y="14"/>
                    </a:lnTo>
                    <a:lnTo>
                      <a:pt x="8" y="10"/>
                    </a:lnTo>
                    <a:lnTo>
                      <a:pt x="5" y="6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58"/>
              <p:cNvSpPr>
                <a:spLocks/>
              </p:cNvSpPr>
              <p:nvPr/>
            </p:nvSpPr>
            <p:spPr bwMode="auto">
              <a:xfrm>
                <a:off x="4027" y="878"/>
                <a:ext cx="114" cy="316"/>
              </a:xfrm>
              <a:custGeom>
                <a:avLst/>
                <a:gdLst>
                  <a:gd name="T0" fmla="*/ 2 w 228"/>
                  <a:gd name="T1" fmla="*/ 4 h 631"/>
                  <a:gd name="T2" fmla="*/ 6 w 228"/>
                  <a:gd name="T3" fmla="*/ 12 h 631"/>
                  <a:gd name="T4" fmla="*/ 13 w 228"/>
                  <a:gd name="T5" fmla="*/ 23 h 631"/>
                  <a:gd name="T6" fmla="*/ 21 w 228"/>
                  <a:gd name="T7" fmla="*/ 39 h 631"/>
                  <a:gd name="T8" fmla="*/ 33 w 228"/>
                  <a:gd name="T9" fmla="*/ 59 h 631"/>
                  <a:gd name="T10" fmla="*/ 44 w 228"/>
                  <a:gd name="T11" fmla="*/ 79 h 631"/>
                  <a:gd name="T12" fmla="*/ 57 w 228"/>
                  <a:gd name="T13" fmla="*/ 105 h 631"/>
                  <a:gd name="T14" fmla="*/ 70 w 228"/>
                  <a:gd name="T15" fmla="*/ 133 h 631"/>
                  <a:gd name="T16" fmla="*/ 85 w 228"/>
                  <a:gd name="T17" fmla="*/ 164 h 631"/>
                  <a:gd name="T18" fmla="*/ 99 w 228"/>
                  <a:gd name="T19" fmla="*/ 196 h 631"/>
                  <a:gd name="T20" fmla="*/ 114 w 228"/>
                  <a:gd name="T21" fmla="*/ 230 h 631"/>
                  <a:gd name="T22" fmla="*/ 128 w 228"/>
                  <a:gd name="T23" fmla="*/ 267 h 631"/>
                  <a:gd name="T24" fmla="*/ 141 w 228"/>
                  <a:gd name="T25" fmla="*/ 305 h 631"/>
                  <a:gd name="T26" fmla="*/ 154 w 228"/>
                  <a:gd name="T27" fmla="*/ 344 h 631"/>
                  <a:gd name="T28" fmla="*/ 165 w 228"/>
                  <a:gd name="T29" fmla="*/ 384 h 631"/>
                  <a:gd name="T30" fmla="*/ 176 w 228"/>
                  <a:gd name="T31" fmla="*/ 425 h 631"/>
                  <a:gd name="T32" fmla="*/ 185 w 228"/>
                  <a:gd name="T33" fmla="*/ 466 h 631"/>
                  <a:gd name="T34" fmla="*/ 190 w 228"/>
                  <a:gd name="T35" fmla="*/ 508 h 631"/>
                  <a:gd name="T36" fmla="*/ 195 w 228"/>
                  <a:gd name="T37" fmla="*/ 549 h 631"/>
                  <a:gd name="T38" fmla="*/ 196 w 228"/>
                  <a:gd name="T39" fmla="*/ 590 h 631"/>
                  <a:gd name="T40" fmla="*/ 196 w 228"/>
                  <a:gd name="T41" fmla="*/ 631 h 631"/>
                  <a:gd name="T42" fmla="*/ 227 w 228"/>
                  <a:gd name="T43" fmla="*/ 593 h 631"/>
                  <a:gd name="T44" fmla="*/ 225 w 228"/>
                  <a:gd name="T45" fmla="*/ 581 h 631"/>
                  <a:gd name="T46" fmla="*/ 221 w 228"/>
                  <a:gd name="T47" fmla="*/ 564 h 631"/>
                  <a:gd name="T48" fmla="*/ 218 w 228"/>
                  <a:gd name="T49" fmla="*/ 545 h 631"/>
                  <a:gd name="T50" fmla="*/ 217 w 228"/>
                  <a:gd name="T51" fmla="*/ 533 h 631"/>
                  <a:gd name="T52" fmla="*/ 213 w 228"/>
                  <a:gd name="T53" fmla="*/ 518 h 631"/>
                  <a:gd name="T54" fmla="*/ 211 w 228"/>
                  <a:gd name="T55" fmla="*/ 502 h 631"/>
                  <a:gd name="T56" fmla="*/ 208 w 228"/>
                  <a:gd name="T57" fmla="*/ 486 h 631"/>
                  <a:gd name="T58" fmla="*/ 204 w 228"/>
                  <a:gd name="T59" fmla="*/ 470 h 631"/>
                  <a:gd name="T60" fmla="*/ 200 w 228"/>
                  <a:gd name="T61" fmla="*/ 450 h 631"/>
                  <a:gd name="T62" fmla="*/ 196 w 228"/>
                  <a:gd name="T63" fmla="*/ 432 h 631"/>
                  <a:gd name="T64" fmla="*/ 192 w 228"/>
                  <a:gd name="T65" fmla="*/ 413 h 631"/>
                  <a:gd name="T66" fmla="*/ 186 w 228"/>
                  <a:gd name="T67" fmla="*/ 392 h 631"/>
                  <a:gd name="T68" fmla="*/ 181 w 228"/>
                  <a:gd name="T69" fmla="*/ 370 h 631"/>
                  <a:gd name="T70" fmla="*/ 176 w 228"/>
                  <a:gd name="T71" fmla="*/ 348 h 631"/>
                  <a:gd name="T72" fmla="*/ 169 w 228"/>
                  <a:gd name="T73" fmla="*/ 327 h 631"/>
                  <a:gd name="T74" fmla="*/ 163 w 228"/>
                  <a:gd name="T75" fmla="*/ 305 h 631"/>
                  <a:gd name="T76" fmla="*/ 155 w 228"/>
                  <a:gd name="T77" fmla="*/ 281 h 631"/>
                  <a:gd name="T78" fmla="*/ 147 w 228"/>
                  <a:gd name="T79" fmla="*/ 259 h 631"/>
                  <a:gd name="T80" fmla="*/ 138 w 228"/>
                  <a:gd name="T81" fmla="*/ 236 h 631"/>
                  <a:gd name="T82" fmla="*/ 130 w 228"/>
                  <a:gd name="T83" fmla="*/ 216 h 631"/>
                  <a:gd name="T84" fmla="*/ 120 w 228"/>
                  <a:gd name="T85" fmla="*/ 195 h 631"/>
                  <a:gd name="T86" fmla="*/ 109 w 228"/>
                  <a:gd name="T87" fmla="*/ 174 h 631"/>
                  <a:gd name="T88" fmla="*/ 99 w 228"/>
                  <a:gd name="T89" fmla="*/ 155 h 631"/>
                  <a:gd name="T90" fmla="*/ 90 w 228"/>
                  <a:gd name="T91" fmla="*/ 137 h 631"/>
                  <a:gd name="T92" fmla="*/ 78 w 228"/>
                  <a:gd name="T93" fmla="*/ 117 h 631"/>
                  <a:gd name="T94" fmla="*/ 69 w 228"/>
                  <a:gd name="T95" fmla="*/ 101 h 631"/>
                  <a:gd name="T96" fmla="*/ 59 w 228"/>
                  <a:gd name="T97" fmla="*/ 85 h 631"/>
                  <a:gd name="T98" fmla="*/ 50 w 228"/>
                  <a:gd name="T99" fmla="*/ 71 h 631"/>
                  <a:gd name="T100" fmla="*/ 41 w 228"/>
                  <a:gd name="T101" fmla="*/ 56 h 631"/>
                  <a:gd name="T102" fmla="*/ 32 w 228"/>
                  <a:gd name="T103" fmla="*/ 44 h 631"/>
                  <a:gd name="T104" fmla="*/ 22 w 228"/>
                  <a:gd name="T105" fmla="*/ 30 h 631"/>
                  <a:gd name="T106" fmla="*/ 10 w 228"/>
                  <a:gd name="T107" fmla="*/ 14 h 631"/>
                  <a:gd name="T108" fmla="*/ 1 w 228"/>
                  <a:gd name="T109" fmla="*/ 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8" h="631">
                    <a:moveTo>
                      <a:pt x="0" y="0"/>
                    </a:moveTo>
                    <a:lnTo>
                      <a:pt x="0" y="1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9" y="15"/>
                    </a:lnTo>
                    <a:lnTo>
                      <a:pt x="11" y="20"/>
                    </a:lnTo>
                    <a:lnTo>
                      <a:pt x="13" y="23"/>
                    </a:lnTo>
                    <a:lnTo>
                      <a:pt x="16" y="28"/>
                    </a:lnTo>
                    <a:lnTo>
                      <a:pt x="19" y="34"/>
                    </a:lnTo>
                    <a:lnTo>
                      <a:pt x="21" y="39"/>
                    </a:lnTo>
                    <a:lnTo>
                      <a:pt x="25" y="45"/>
                    </a:lnTo>
                    <a:lnTo>
                      <a:pt x="28" y="52"/>
                    </a:lnTo>
                    <a:lnTo>
                      <a:pt x="33" y="59"/>
                    </a:lnTo>
                    <a:lnTo>
                      <a:pt x="36" y="64"/>
                    </a:lnTo>
                    <a:lnTo>
                      <a:pt x="40" y="72"/>
                    </a:lnTo>
                    <a:lnTo>
                      <a:pt x="44" y="79"/>
                    </a:lnTo>
                    <a:lnTo>
                      <a:pt x="49" y="89"/>
                    </a:lnTo>
                    <a:lnTo>
                      <a:pt x="53" y="97"/>
                    </a:lnTo>
                    <a:lnTo>
                      <a:pt x="57" y="105"/>
                    </a:lnTo>
                    <a:lnTo>
                      <a:pt x="61" y="114"/>
                    </a:lnTo>
                    <a:lnTo>
                      <a:pt x="67" y="124"/>
                    </a:lnTo>
                    <a:lnTo>
                      <a:pt x="70" y="133"/>
                    </a:lnTo>
                    <a:lnTo>
                      <a:pt x="75" y="142"/>
                    </a:lnTo>
                    <a:lnTo>
                      <a:pt x="80" y="154"/>
                    </a:lnTo>
                    <a:lnTo>
                      <a:pt x="85" y="164"/>
                    </a:lnTo>
                    <a:lnTo>
                      <a:pt x="90" y="174"/>
                    </a:lnTo>
                    <a:lnTo>
                      <a:pt x="94" y="186"/>
                    </a:lnTo>
                    <a:lnTo>
                      <a:pt x="99" y="196"/>
                    </a:lnTo>
                    <a:lnTo>
                      <a:pt x="105" y="209"/>
                    </a:lnTo>
                    <a:lnTo>
                      <a:pt x="109" y="219"/>
                    </a:lnTo>
                    <a:lnTo>
                      <a:pt x="114" y="230"/>
                    </a:lnTo>
                    <a:lnTo>
                      <a:pt x="118" y="243"/>
                    </a:lnTo>
                    <a:lnTo>
                      <a:pt x="123" y="256"/>
                    </a:lnTo>
                    <a:lnTo>
                      <a:pt x="128" y="267"/>
                    </a:lnTo>
                    <a:lnTo>
                      <a:pt x="132" y="280"/>
                    </a:lnTo>
                    <a:lnTo>
                      <a:pt x="137" y="292"/>
                    </a:lnTo>
                    <a:lnTo>
                      <a:pt x="141" y="305"/>
                    </a:lnTo>
                    <a:lnTo>
                      <a:pt x="146" y="318"/>
                    </a:lnTo>
                    <a:lnTo>
                      <a:pt x="150" y="330"/>
                    </a:lnTo>
                    <a:lnTo>
                      <a:pt x="154" y="344"/>
                    </a:lnTo>
                    <a:lnTo>
                      <a:pt x="158" y="358"/>
                    </a:lnTo>
                    <a:lnTo>
                      <a:pt x="162" y="370"/>
                    </a:lnTo>
                    <a:lnTo>
                      <a:pt x="165" y="384"/>
                    </a:lnTo>
                    <a:lnTo>
                      <a:pt x="169" y="398"/>
                    </a:lnTo>
                    <a:lnTo>
                      <a:pt x="173" y="411"/>
                    </a:lnTo>
                    <a:lnTo>
                      <a:pt x="176" y="425"/>
                    </a:lnTo>
                    <a:lnTo>
                      <a:pt x="179" y="439"/>
                    </a:lnTo>
                    <a:lnTo>
                      <a:pt x="181" y="453"/>
                    </a:lnTo>
                    <a:lnTo>
                      <a:pt x="185" y="466"/>
                    </a:lnTo>
                    <a:lnTo>
                      <a:pt x="186" y="479"/>
                    </a:lnTo>
                    <a:lnTo>
                      <a:pt x="188" y="493"/>
                    </a:lnTo>
                    <a:lnTo>
                      <a:pt x="190" y="508"/>
                    </a:lnTo>
                    <a:lnTo>
                      <a:pt x="193" y="521"/>
                    </a:lnTo>
                    <a:lnTo>
                      <a:pt x="193" y="534"/>
                    </a:lnTo>
                    <a:lnTo>
                      <a:pt x="195" y="549"/>
                    </a:lnTo>
                    <a:lnTo>
                      <a:pt x="195" y="563"/>
                    </a:lnTo>
                    <a:lnTo>
                      <a:pt x="196" y="576"/>
                    </a:lnTo>
                    <a:lnTo>
                      <a:pt x="196" y="590"/>
                    </a:lnTo>
                    <a:lnTo>
                      <a:pt x="196" y="604"/>
                    </a:lnTo>
                    <a:lnTo>
                      <a:pt x="196" y="616"/>
                    </a:lnTo>
                    <a:lnTo>
                      <a:pt x="196" y="631"/>
                    </a:lnTo>
                    <a:lnTo>
                      <a:pt x="228" y="600"/>
                    </a:lnTo>
                    <a:lnTo>
                      <a:pt x="227" y="598"/>
                    </a:lnTo>
                    <a:lnTo>
                      <a:pt x="227" y="593"/>
                    </a:lnTo>
                    <a:lnTo>
                      <a:pt x="226" y="590"/>
                    </a:lnTo>
                    <a:lnTo>
                      <a:pt x="225" y="587"/>
                    </a:lnTo>
                    <a:lnTo>
                      <a:pt x="225" y="581"/>
                    </a:lnTo>
                    <a:lnTo>
                      <a:pt x="225" y="576"/>
                    </a:lnTo>
                    <a:lnTo>
                      <a:pt x="224" y="571"/>
                    </a:lnTo>
                    <a:lnTo>
                      <a:pt x="221" y="564"/>
                    </a:lnTo>
                    <a:lnTo>
                      <a:pt x="220" y="556"/>
                    </a:lnTo>
                    <a:lnTo>
                      <a:pt x="220" y="549"/>
                    </a:lnTo>
                    <a:lnTo>
                      <a:pt x="218" y="545"/>
                    </a:lnTo>
                    <a:lnTo>
                      <a:pt x="218" y="541"/>
                    </a:lnTo>
                    <a:lnTo>
                      <a:pt x="217" y="536"/>
                    </a:lnTo>
                    <a:lnTo>
                      <a:pt x="217" y="533"/>
                    </a:lnTo>
                    <a:lnTo>
                      <a:pt x="215" y="527"/>
                    </a:lnTo>
                    <a:lnTo>
                      <a:pt x="215" y="522"/>
                    </a:lnTo>
                    <a:lnTo>
                      <a:pt x="213" y="518"/>
                    </a:lnTo>
                    <a:lnTo>
                      <a:pt x="213" y="513"/>
                    </a:lnTo>
                    <a:lnTo>
                      <a:pt x="212" y="508"/>
                    </a:lnTo>
                    <a:lnTo>
                      <a:pt x="211" y="502"/>
                    </a:lnTo>
                    <a:lnTo>
                      <a:pt x="209" y="496"/>
                    </a:lnTo>
                    <a:lnTo>
                      <a:pt x="209" y="492"/>
                    </a:lnTo>
                    <a:lnTo>
                      <a:pt x="208" y="486"/>
                    </a:lnTo>
                    <a:lnTo>
                      <a:pt x="206" y="480"/>
                    </a:lnTo>
                    <a:lnTo>
                      <a:pt x="205" y="474"/>
                    </a:lnTo>
                    <a:lnTo>
                      <a:pt x="204" y="470"/>
                    </a:lnTo>
                    <a:lnTo>
                      <a:pt x="202" y="463"/>
                    </a:lnTo>
                    <a:lnTo>
                      <a:pt x="202" y="457"/>
                    </a:lnTo>
                    <a:lnTo>
                      <a:pt x="200" y="450"/>
                    </a:lnTo>
                    <a:lnTo>
                      <a:pt x="198" y="445"/>
                    </a:lnTo>
                    <a:lnTo>
                      <a:pt x="197" y="438"/>
                    </a:lnTo>
                    <a:lnTo>
                      <a:pt x="196" y="432"/>
                    </a:lnTo>
                    <a:lnTo>
                      <a:pt x="194" y="425"/>
                    </a:lnTo>
                    <a:lnTo>
                      <a:pt x="193" y="419"/>
                    </a:lnTo>
                    <a:lnTo>
                      <a:pt x="192" y="413"/>
                    </a:lnTo>
                    <a:lnTo>
                      <a:pt x="189" y="406"/>
                    </a:lnTo>
                    <a:lnTo>
                      <a:pt x="188" y="398"/>
                    </a:lnTo>
                    <a:lnTo>
                      <a:pt x="186" y="392"/>
                    </a:lnTo>
                    <a:lnTo>
                      <a:pt x="185" y="384"/>
                    </a:lnTo>
                    <a:lnTo>
                      <a:pt x="182" y="378"/>
                    </a:lnTo>
                    <a:lnTo>
                      <a:pt x="181" y="370"/>
                    </a:lnTo>
                    <a:lnTo>
                      <a:pt x="179" y="364"/>
                    </a:lnTo>
                    <a:lnTo>
                      <a:pt x="177" y="356"/>
                    </a:lnTo>
                    <a:lnTo>
                      <a:pt x="176" y="348"/>
                    </a:lnTo>
                    <a:lnTo>
                      <a:pt x="173" y="342"/>
                    </a:lnTo>
                    <a:lnTo>
                      <a:pt x="171" y="334"/>
                    </a:lnTo>
                    <a:lnTo>
                      <a:pt x="169" y="327"/>
                    </a:lnTo>
                    <a:lnTo>
                      <a:pt x="166" y="320"/>
                    </a:lnTo>
                    <a:lnTo>
                      <a:pt x="165" y="312"/>
                    </a:lnTo>
                    <a:lnTo>
                      <a:pt x="163" y="305"/>
                    </a:lnTo>
                    <a:lnTo>
                      <a:pt x="161" y="296"/>
                    </a:lnTo>
                    <a:lnTo>
                      <a:pt x="157" y="289"/>
                    </a:lnTo>
                    <a:lnTo>
                      <a:pt x="155" y="281"/>
                    </a:lnTo>
                    <a:lnTo>
                      <a:pt x="153" y="273"/>
                    </a:lnTo>
                    <a:lnTo>
                      <a:pt x="149" y="266"/>
                    </a:lnTo>
                    <a:lnTo>
                      <a:pt x="147" y="259"/>
                    </a:lnTo>
                    <a:lnTo>
                      <a:pt x="144" y="251"/>
                    </a:lnTo>
                    <a:lnTo>
                      <a:pt x="141" y="244"/>
                    </a:lnTo>
                    <a:lnTo>
                      <a:pt x="138" y="236"/>
                    </a:lnTo>
                    <a:lnTo>
                      <a:pt x="136" y="229"/>
                    </a:lnTo>
                    <a:lnTo>
                      <a:pt x="132" y="222"/>
                    </a:lnTo>
                    <a:lnTo>
                      <a:pt x="130" y="216"/>
                    </a:lnTo>
                    <a:lnTo>
                      <a:pt x="125" y="209"/>
                    </a:lnTo>
                    <a:lnTo>
                      <a:pt x="123" y="202"/>
                    </a:lnTo>
                    <a:lnTo>
                      <a:pt x="120" y="195"/>
                    </a:lnTo>
                    <a:lnTo>
                      <a:pt x="117" y="188"/>
                    </a:lnTo>
                    <a:lnTo>
                      <a:pt x="113" y="181"/>
                    </a:lnTo>
                    <a:lnTo>
                      <a:pt x="109" y="174"/>
                    </a:lnTo>
                    <a:lnTo>
                      <a:pt x="106" y="168"/>
                    </a:lnTo>
                    <a:lnTo>
                      <a:pt x="102" y="161"/>
                    </a:lnTo>
                    <a:lnTo>
                      <a:pt x="99" y="155"/>
                    </a:lnTo>
                    <a:lnTo>
                      <a:pt x="96" y="148"/>
                    </a:lnTo>
                    <a:lnTo>
                      <a:pt x="92" y="142"/>
                    </a:lnTo>
                    <a:lnTo>
                      <a:pt x="90" y="137"/>
                    </a:lnTo>
                    <a:lnTo>
                      <a:pt x="85" y="130"/>
                    </a:lnTo>
                    <a:lnTo>
                      <a:pt x="83" y="124"/>
                    </a:lnTo>
                    <a:lnTo>
                      <a:pt x="78" y="117"/>
                    </a:lnTo>
                    <a:lnTo>
                      <a:pt x="76" y="113"/>
                    </a:lnTo>
                    <a:lnTo>
                      <a:pt x="73" y="107"/>
                    </a:lnTo>
                    <a:lnTo>
                      <a:pt x="69" y="101"/>
                    </a:lnTo>
                    <a:lnTo>
                      <a:pt x="66" y="97"/>
                    </a:lnTo>
                    <a:lnTo>
                      <a:pt x="64" y="91"/>
                    </a:lnTo>
                    <a:lnTo>
                      <a:pt x="59" y="85"/>
                    </a:lnTo>
                    <a:lnTo>
                      <a:pt x="57" y="80"/>
                    </a:lnTo>
                    <a:lnTo>
                      <a:pt x="53" y="75"/>
                    </a:lnTo>
                    <a:lnTo>
                      <a:pt x="50" y="71"/>
                    </a:lnTo>
                    <a:lnTo>
                      <a:pt x="46" y="66"/>
                    </a:lnTo>
                    <a:lnTo>
                      <a:pt x="44" y="61"/>
                    </a:lnTo>
                    <a:lnTo>
                      <a:pt x="41" y="56"/>
                    </a:lnTo>
                    <a:lnTo>
                      <a:pt x="38" y="53"/>
                    </a:lnTo>
                    <a:lnTo>
                      <a:pt x="35" y="48"/>
                    </a:lnTo>
                    <a:lnTo>
                      <a:pt x="32" y="44"/>
                    </a:lnTo>
                    <a:lnTo>
                      <a:pt x="29" y="40"/>
                    </a:lnTo>
                    <a:lnTo>
                      <a:pt x="27" y="37"/>
                    </a:lnTo>
                    <a:lnTo>
                      <a:pt x="22" y="30"/>
                    </a:lnTo>
                    <a:lnTo>
                      <a:pt x="18" y="24"/>
                    </a:lnTo>
                    <a:lnTo>
                      <a:pt x="13" y="19"/>
                    </a:lnTo>
                    <a:lnTo>
                      <a:pt x="10" y="14"/>
                    </a:lnTo>
                    <a:lnTo>
                      <a:pt x="6" y="8"/>
                    </a:lnTo>
                    <a:lnTo>
                      <a:pt x="5" y="6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59"/>
              <p:cNvSpPr>
                <a:spLocks/>
              </p:cNvSpPr>
              <p:nvPr/>
            </p:nvSpPr>
            <p:spPr bwMode="auto">
              <a:xfrm>
                <a:off x="4126" y="1196"/>
                <a:ext cx="203" cy="43"/>
              </a:xfrm>
              <a:custGeom>
                <a:avLst/>
                <a:gdLst>
                  <a:gd name="T0" fmla="*/ 27 w 406"/>
                  <a:gd name="T1" fmla="*/ 22 h 86"/>
                  <a:gd name="T2" fmla="*/ 42 w 406"/>
                  <a:gd name="T3" fmla="*/ 22 h 86"/>
                  <a:gd name="T4" fmla="*/ 57 w 406"/>
                  <a:gd name="T5" fmla="*/ 22 h 86"/>
                  <a:gd name="T6" fmla="*/ 68 w 406"/>
                  <a:gd name="T7" fmla="*/ 22 h 86"/>
                  <a:gd name="T8" fmla="*/ 82 w 406"/>
                  <a:gd name="T9" fmla="*/ 23 h 86"/>
                  <a:gd name="T10" fmla="*/ 97 w 406"/>
                  <a:gd name="T11" fmla="*/ 24 h 86"/>
                  <a:gd name="T12" fmla="*/ 113 w 406"/>
                  <a:gd name="T13" fmla="*/ 25 h 86"/>
                  <a:gd name="T14" fmla="*/ 132 w 406"/>
                  <a:gd name="T15" fmla="*/ 28 h 86"/>
                  <a:gd name="T16" fmla="*/ 150 w 406"/>
                  <a:gd name="T17" fmla="*/ 30 h 86"/>
                  <a:gd name="T18" fmla="*/ 171 w 406"/>
                  <a:gd name="T19" fmla="*/ 33 h 86"/>
                  <a:gd name="T20" fmla="*/ 194 w 406"/>
                  <a:gd name="T21" fmla="*/ 35 h 86"/>
                  <a:gd name="T22" fmla="*/ 218 w 406"/>
                  <a:gd name="T23" fmla="*/ 40 h 86"/>
                  <a:gd name="T24" fmla="*/ 243 w 406"/>
                  <a:gd name="T25" fmla="*/ 45 h 86"/>
                  <a:gd name="T26" fmla="*/ 269 w 406"/>
                  <a:gd name="T27" fmla="*/ 49 h 86"/>
                  <a:gd name="T28" fmla="*/ 296 w 406"/>
                  <a:gd name="T29" fmla="*/ 56 h 86"/>
                  <a:gd name="T30" fmla="*/ 324 w 406"/>
                  <a:gd name="T31" fmla="*/ 63 h 86"/>
                  <a:gd name="T32" fmla="*/ 354 w 406"/>
                  <a:gd name="T33" fmla="*/ 70 h 86"/>
                  <a:gd name="T34" fmla="*/ 385 w 406"/>
                  <a:gd name="T35" fmla="*/ 79 h 86"/>
                  <a:gd name="T36" fmla="*/ 404 w 406"/>
                  <a:gd name="T37" fmla="*/ 85 h 86"/>
                  <a:gd name="T38" fmla="*/ 395 w 406"/>
                  <a:gd name="T39" fmla="*/ 81 h 86"/>
                  <a:gd name="T40" fmla="*/ 382 w 406"/>
                  <a:gd name="T41" fmla="*/ 75 h 86"/>
                  <a:gd name="T42" fmla="*/ 368 w 406"/>
                  <a:gd name="T43" fmla="*/ 70 h 86"/>
                  <a:gd name="T44" fmla="*/ 347 w 406"/>
                  <a:gd name="T45" fmla="*/ 62 h 86"/>
                  <a:gd name="T46" fmla="*/ 331 w 406"/>
                  <a:gd name="T47" fmla="*/ 56 h 86"/>
                  <a:gd name="T48" fmla="*/ 318 w 406"/>
                  <a:gd name="T49" fmla="*/ 53 h 86"/>
                  <a:gd name="T50" fmla="*/ 307 w 406"/>
                  <a:gd name="T51" fmla="*/ 49 h 86"/>
                  <a:gd name="T52" fmla="*/ 292 w 406"/>
                  <a:gd name="T53" fmla="*/ 43 h 86"/>
                  <a:gd name="T54" fmla="*/ 280 w 406"/>
                  <a:gd name="T55" fmla="*/ 40 h 86"/>
                  <a:gd name="T56" fmla="*/ 265 w 406"/>
                  <a:gd name="T57" fmla="*/ 35 h 86"/>
                  <a:gd name="T58" fmla="*/ 250 w 406"/>
                  <a:gd name="T59" fmla="*/ 32 h 86"/>
                  <a:gd name="T60" fmla="*/ 235 w 406"/>
                  <a:gd name="T61" fmla="*/ 27 h 86"/>
                  <a:gd name="T62" fmla="*/ 219 w 406"/>
                  <a:gd name="T63" fmla="*/ 24 h 86"/>
                  <a:gd name="T64" fmla="*/ 203 w 406"/>
                  <a:gd name="T65" fmla="*/ 20 h 86"/>
                  <a:gd name="T66" fmla="*/ 188 w 406"/>
                  <a:gd name="T67" fmla="*/ 18 h 86"/>
                  <a:gd name="T68" fmla="*/ 171 w 406"/>
                  <a:gd name="T69" fmla="*/ 14 h 86"/>
                  <a:gd name="T70" fmla="*/ 156 w 406"/>
                  <a:gd name="T71" fmla="*/ 11 h 86"/>
                  <a:gd name="T72" fmla="*/ 141 w 406"/>
                  <a:gd name="T73" fmla="*/ 8 h 86"/>
                  <a:gd name="T74" fmla="*/ 127 w 406"/>
                  <a:gd name="T75" fmla="*/ 7 h 86"/>
                  <a:gd name="T76" fmla="*/ 114 w 406"/>
                  <a:gd name="T77" fmla="*/ 6 h 86"/>
                  <a:gd name="T78" fmla="*/ 100 w 406"/>
                  <a:gd name="T79" fmla="*/ 3 h 86"/>
                  <a:gd name="T80" fmla="*/ 87 w 406"/>
                  <a:gd name="T81" fmla="*/ 2 h 86"/>
                  <a:gd name="T82" fmla="*/ 77 w 406"/>
                  <a:gd name="T83" fmla="*/ 2 h 86"/>
                  <a:gd name="T84" fmla="*/ 55 w 406"/>
                  <a:gd name="T85" fmla="*/ 1 h 86"/>
                  <a:gd name="T86" fmla="*/ 38 w 406"/>
                  <a:gd name="T87" fmla="*/ 0 h 86"/>
                  <a:gd name="T88" fmla="*/ 23 w 406"/>
                  <a:gd name="T89" fmla="*/ 0 h 86"/>
                  <a:gd name="T90" fmla="*/ 13 w 406"/>
                  <a:gd name="T91" fmla="*/ 0 h 86"/>
                  <a:gd name="T92" fmla="*/ 0 w 406"/>
                  <a:gd name="T93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6" h="86">
                    <a:moveTo>
                      <a:pt x="0" y="2"/>
                    </a:moveTo>
                    <a:lnTo>
                      <a:pt x="26" y="22"/>
                    </a:lnTo>
                    <a:lnTo>
                      <a:pt x="27" y="22"/>
                    </a:lnTo>
                    <a:lnTo>
                      <a:pt x="33" y="22"/>
                    </a:lnTo>
                    <a:lnTo>
                      <a:pt x="36" y="22"/>
                    </a:lnTo>
                    <a:lnTo>
                      <a:pt x="42" y="22"/>
                    </a:lnTo>
                    <a:lnTo>
                      <a:pt x="47" y="22"/>
                    </a:lnTo>
                    <a:lnTo>
                      <a:pt x="54" y="22"/>
                    </a:lnTo>
                    <a:lnTo>
                      <a:pt x="57" y="22"/>
                    </a:lnTo>
                    <a:lnTo>
                      <a:pt x="60" y="22"/>
                    </a:lnTo>
                    <a:lnTo>
                      <a:pt x="65" y="22"/>
                    </a:lnTo>
                    <a:lnTo>
                      <a:pt x="68" y="22"/>
                    </a:lnTo>
                    <a:lnTo>
                      <a:pt x="73" y="22"/>
                    </a:lnTo>
                    <a:lnTo>
                      <a:pt x="77" y="23"/>
                    </a:lnTo>
                    <a:lnTo>
                      <a:pt x="82" y="23"/>
                    </a:lnTo>
                    <a:lnTo>
                      <a:pt x="86" y="24"/>
                    </a:lnTo>
                    <a:lnTo>
                      <a:pt x="91" y="24"/>
                    </a:lnTo>
                    <a:lnTo>
                      <a:pt x="97" y="24"/>
                    </a:lnTo>
                    <a:lnTo>
                      <a:pt x="101" y="25"/>
                    </a:lnTo>
                    <a:lnTo>
                      <a:pt x="107" y="25"/>
                    </a:lnTo>
                    <a:lnTo>
                      <a:pt x="113" y="25"/>
                    </a:lnTo>
                    <a:lnTo>
                      <a:pt x="119" y="26"/>
                    </a:lnTo>
                    <a:lnTo>
                      <a:pt x="125" y="27"/>
                    </a:lnTo>
                    <a:lnTo>
                      <a:pt x="132" y="28"/>
                    </a:lnTo>
                    <a:lnTo>
                      <a:pt x="138" y="28"/>
                    </a:lnTo>
                    <a:lnTo>
                      <a:pt x="145" y="28"/>
                    </a:lnTo>
                    <a:lnTo>
                      <a:pt x="150" y="30"/>
                    </a:lnTo>
                    <a:lnTo>
                      <a:pt x="157" y="31"/>
                    </a:lnTo>
                    <a:lnTo>
                      <a:pt x="164" y="31"/>
                    </a:lnTo>
                    <a:lnTo>
                      <a:pt x="171" y="33"/>
                    </a:lnTo>
                    <a:lnTo>
                      <a:pt x="179" y="33"/>
                    </a:lnTo>
                    <a:lnTo>
                      <a:pt x="187" y="35"/>
                    </a:lnTo>
                    <a:lnTo>
                      <a:pt x="194" y="35"/>
                    </a:lnTo>
                    <a:lnTo>
                      <a:pt x="202" y="38"/>
                    </a:lnTo>
                    <a:lnTo>
                      <a:pt x="210" y="38"/>
                    </a:lnTo>
                    <a:lnTo>
                      <a:pt x="218" y="40"/>
                    </a:lnTo>
                    <a:lnTo>
                      <a:pt x="226" y="41"/>
                    </a:lnTo>
                    <a:lnTo>
                      <a:pt x="234" y="42"/>
                    </a:lnTo>
                    <a:lnTo>
                      <a:pt x="243" y="45"/>
                    </a:lnTo>
                    <a:lnTo>
                      <a:pt x="252" y="47"/>
                    </a:lnTo>
                    <a:lnTo>
                      <a:pt x="260" y="48"/>
                    </a:lnTo>
                    <a:lnTo>
                      <a:pt x="269" y="49"/>
                    </a:lnTo>
                    <a:lnTo>
                      <a:pt x="278" y="51"/>
                    </a:lnTo>
                    <a:lnTo>
                      <a:pt x="286" y="54"/>
                    </a:lnTo>
                    <a:lnTo>
                      <a:pt x="296" y="56"/>
                    </a:lnTo>
                    <a:lnTo>
                      <a:pt x="306" y="57"/>
                    </a:lnTo>
                    <a:lnTo>
                      <a:pt x="315" y="59"/>
                    </a:lnTo>
                    <a:lnTo>
                      <a:pt x="324" y="63"/>
                    </a:lnTo>
                    <a:lnTo>
                      <a:pt x="333" y="65"/>
                    </a:lnTo>
                    <a:lnTo>
                      <a:pt x="344" y="66"/>
                    </a:lnTo>
                    <a:lnTo>
                      <a:pt x="354" y="70"/>
                    </a:lnTo>
                    <a:lnTo>
                      <a:pt x="364" y="73"/>
                    </a:lnTo>
                    <a:lnTo>
                      <a:pt x="374" y="75"/>
                    </a:lnTo>
                    <a:lnTo>
                      <a:pt x="385" y="79"/>
                    </a:lnTo>
                    <a:lnTo>
                      <a:pt x="395" y="81"/>
                    </a:lnTo>
                    <a:lnTo>
                      <a:pt x="406" y="86"/>
                    </a:lnTo>
                    <a:lnTo>
                      <a:pt x="404" y="85"/>
                    </a:lnTo>
                    <a:lnTo>
                      <a:pt x="401" y="83"/>
                    </a:lnTo>
                    <a:lnTo>
                      <a:pt x="397" y="82"/>
                    </a:lnTo>
                    <a:lnTo>
                      <a:pt x="395" y="81"/>
                    </a:lnTo>
                    <a:lnTo>
                      <a:pt x="392" y="79"/>
                    </a:lnTo>
                    <a:lnTo>
                      <a:pt x="388" y="78"/>
                    </a:lnTo>
                    <a:lnTo>
                      <a:pt x="382" y="75"/>
                    </a:lnTo>
                    <a:lnTo>
                      <a:pt x="378" y="73"/>
                    </a:lnTo>
                    <a:lnTo>
                      <a:pt x="372" y="72"/>
                    </a:lnTo>
                    <a:lnTo>
                      <a:pt x="368" y="70"/>
                    </a:lnTo>
                    <a:lnTo>
                      <a:pt x="360" y="66"/>
                    </a:lnTo>
                    <a:lnTo>
                      <a:pt x="354" y="65"/>
                    </a:lnTo>
                    <a:lnTo>
                      <a:pt x="347" y="62"/>
                    </a:lnTo>
                    <a:lnTo>
                      <a:pt x="340" y="59"/>
                    </a:lnTo>
                    <a:lnTo>
                      <a:pt x="336" y="57"/>
                    </a:lnTo>
                    <a:lnTo>
                      <a:pt x="331" y="56"/>
                    </a:lnTo>
                    <a:lnTo>
                      <a:pt x="328" y="55"/>
                    </a:lnTo>
                    <a:lnTo>
                      <a:pt x="323" y="54"/>
                    </a:lnTo>
                    <a:lnTo>
                      <a:pt x="318" y="53"/>
                    </a:lnTo>
                    <a:lnTo>
                      <a:pt x="315" y="50"/>
                    </a:lnTo>
                    <a:lnTo>
                      <a:pt x="310" y="49"/>
                    </a:lnTo>
                    <a:lnTo>
                      <a:pt x="307" y="49"/>
                    </a:lnTo>
                    <a:lnTo>
                      <a:pt x="302" y="47"/>
                    </a:lnTo>
                    <a:lnTo>
                      <a:pt x="298" y="45"/>
                    </a:lnTo>
                    <a:lnTo>
                      <a:pt x="292" y="43"/>
                    </a:lnTo>
                    <a:lnTo>
                      <a:pt x="289" y="43"/>
                    </a:lnTo>
                    <a:lnTo>
                      <a:pt x="283" y="41"/>
                    </a:lnTo>
                    <a:lnTo>
                      <a:pt x="280" y="40"/>
                    </a:lnTo>
                    <a:lnTo>
                      <a:pt x="275" y="38"/>
                    </a:lnTo>
                    <a:lnTo>
                      <a:pt x="270" y="38"/>
                    </a:lnTo>
                    <a:lnTo>
                      <a:pt x="265" y="35"/>
                    </a:lnTo>
                    <a:lnTo>
                      <a:pt x="260" y="34"/>
                    </a:lnTo>
                    <a:lnTo>
                      <a:pt x="255" y="33"/>
                    </a:lnTo>
                    <a:lnTo>
                      <a:pt x="250" y="32"/>
                    </a:lnTo>
                    <a:lnTo>
                      <a:pt x="244" y="31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0" y="27"/>
                    </a:lnTo>
                    <a:lnTo>
                      <a:pt x="225" y="25"/>
                    </a:lnTo>
                    <a:lnTo>
                      <a:pt x="219" y="24"/>
                    </a:lnTo>
                    <a:lnTo>
                      <a:pt x="214" y="23"/>
                    </a:lnTo>
                    <a:lnTo>
                      <a:pt x="209" y="22"/>
                    </a:lnTo>
                    <a:lnTo>
                      <a:pt x="203" y="20"/>
                    </a:lnTo>
                    <a:lnTo>
                      <a:pt x="198" y="19"/>
                    </a:lnTo>
                    <a:lnTo>
                      <a:pt x="193" y="18"/>
                    </a:lnTo>
                    <a:lnTo>
                      <a:pt x="188" y="18"/>
                    </a:lnTo>
                    <a:lnTo>
                      <a:pt x="182" y="16"/>
                    </a:lnTo>
                    <a:lnTo>
                      <a:pt x="177" y="15"/>
                    </a:lnTo>
                    <a:lnTo>
                      <a:pt x="171" y="14"/>
                    </a:lnTo>
                    <a:lnTo>
                      <a:pt x="166" y="12"/>
                    </a:lnTo>
                    <a:lnTo>
                      <a:pt x="161" y="11"/>
                    </a:lnTo>
                    <a:lnTo>
                      <a:pt x="156" y="11"/>
                    </a:lnTo>
                    <a:lnTo>
                      <a:pt x="150" y="9"/>
                    </a:lnTo>
                    <a:lnTo>
                      <a:pt x="147" y="9"/>
                    </a:lnTo>
                    <a:lnTo>
                      <a:pt x="141" y="8"/>
                    </a:lnTo>
                    <a:lnTo>
                      <a:pt x="135" y="8"/>
                    </a:lnTo>
                    <a:lnTo>
                      <a:pt x="131" y="7"/>
                    </a:lnTo>
                    <a:lnTo>
                      <a:pt x="127" y="7"/>
                    </a:lnTo>
                    <a:lnTo>
                      <a:pt x="122" y="6"/>
                    </a:lnTo>
                    <a:lnTo>
                      <a:pt x="118" y="6"/>
                    </a:lnTo>
                    <a:lnTo>
                      <a:pt x="114" y="6"/>
                    </a:lnTo>
                    <a:lnTo>
                      <a:pt x="109" y="6"/>
                    </a:lnTo>
                    <a:lnTo>
                      <a:pt x="105" y="4"/>
                    </a:lnTo>
                    <a:lnTo>
                      <a:pt x="100" y="3"/>
                    </a:lnTo>
                    <a:lnTo>
                      <a:pt x="97" y="3"/>
                    </a:lnTo>
                    <a:lnTo>
                      <a:pt x="92" y="3"/>
                    </a:lnTo>
                    <a:lnTo>
                      <a:pt x="87" y="2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7" y="2"/>
                    </a:lnTo>
                    <a:lnTo>
                      <a:pt x="69" y="1"/>
                    </a:lnTo>
                    <a:lnTo>
                      <a:pt x="62" y="1"/>
                    </a:lnTo>
                    <a:lnTo>
                      <a:pt x="55" y="1"/>
                    </a:lnTo>
                    <a:lnTo>
                      <a:pt x="51" y="1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3" y="0"/>
                    </a:lnTo>
                    <a:lnTo>
                      <a:pt x="28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60"/>
              <p:cNvSpPr>
                <a:spLocks/>
              </p:cNvSpPr>
              <p:nvPr/>
            </p:nvSpPr>
            <p:spPr bwMode="auto">
              <a:xfrm>
                <a:off x="4209" y="1172"/>
                <a:ext cx="184" cy="37"/>
              </a:xfrm>
              <a:custGeom>
                <a:avLst/>
                <a:gdLst>
                  <a:gd name="T0" fmla="*/ 33 w 369"/>
                  <a:gd name="T1" fmla="*/ 58 h 73"/>
                  <a:gd name="T2" fmla="*/ 47 w 369"/>
                  <a:gd name="T3" fmla="*/ 59 h 73"/>
                  <a:gd name="T4" fmla="*/ 61 w 369"/>
                  <a:gd name="T5" fmla="*/ 60 h 73"/>
                  <a:gd name="T6" fmla="*/ 71 w 369"/>
                  <a:gd name="T7" fmla="*/ 63 h 73"/>
                  <a:gd name="T8" fmla="*/ 85 w 369"/>
                  <a:gd name="T9" fmla="*/ 64 h 73"/>
                  <a:gd name="T10" fmla="*/ 97 w 369"/>
                  <a:gd name="T11" fmla="*/ 66 h 73"/>
                  <a:gd name="T12" fmla="*/ 112 w 369"/>
                  <a:gd name="T13" fmla="*/ 67 h 73"/>
                  <a:gd name="T14" fmla="*/ 127 w 369"/>
                  <a:gd name="T15" fmla="*/ 68 h 73"/>
                  <a:gd name="T16" fmla="*/ 143 w 369"/>
                  <a:gd name="T17" fmla="*/ 70 h 73"/>
                  <a:gd name="T18" fmla="*/ 159 w 369"/>
                  <a:gd name="T19" fmla="*/ 71 h 73"/>
                  <a:gd name="T20" fmla="*/ 175 w 369"/>
                  <a:gd name="T21" fmla="*/ 72 h 73"/>
                  <a:gd name="T22" fmla="*/ 192 w 369"/>
                  <a:gd name="T23" fmla="*/ 72 h 73"/>
                  <a:gd name="T24" fmla="*/ 210 w 369"/>
                  <a:gd name="T25" fmla="*/ 73 h 73"/>
                  <a:gd name="T26" fmla="*/ 224 w 369"/>
                  <a:gd name="T27" fmla="*/ 72 h 73"/>
                  <a:gd name="T28" fmla="*/ 240 w 369"/>
                  <a:gd name="T29" fmla="*/ 72 h 73"/>
                  <a:gd name="T30" fmla="*/ 256 w 369"/>
                  <a:gd name="T31" fmla="*/ 72 h 73"/>
                  <a:gd name="T32" fmla="*/ 270 w 369"/>
                  <a:gd name="T33" fmla="*/ 70 h 73"/>
                  <a:gd name="T34" fmla="*/ 284 w 369"/>
                  <a:gd name="T35" fmla="*/ 67 h 73"/>
                  <a:gd name="T36" fmla="*/ 302 w 369"/>
                  <a:gd name="T37" fmla="*/ 63 h 73"/>
                  <a:gd name="T38" fmla="*/ 323 w 369"/>
                  <a:gd name="T39" fmla="*/ 48 h 73"/>
                  <a:gd name="T40" fmla="*/ 342 w 369"/>
                  <a:gd name="T41" fmla="*/ 31 h 73"/>
                  <a:gd name="T42" fmla="*/ 357 w 369"/>
                  <a:gd name="T43" fmla="*/ 12 h 73"/>
                  <a:gd name="T44" fmla="*/ 366 w 369"/>
                  <a:gd name="T45" fmla="*/ 2 h 73"/>
                  <a:gd name="T46" fmla="*/ 367 w 369"/>
                  <a:gd name="T47" fmla="*/ 0 h 73"/>
                  <a:gd name="T48" fmla="*/ 355 w 369"/>
                  <a:gd name="T49" fmla="*/ 7 h 73"/>
                  <a:gd name="T50" fmla="*/ 342 w 369"/>
                  <a:gd name="T51" fmla="*/ 12 h 73"/>
                  <a:gd name="T52" fmla="*/ 328 w 369"/>
                  <a:gd name="T53" fmla="*/ 20 h 73"/>
                  <a:gd name="T54" fmla="*/ 311 w 369"/>
                  <a:gd name="T55" fmla="*/ 28 h 73"/>
                  <a:gd name="T56" fmla="*/ 293 w 369"/>
                  <a:gd name="T57" fmla="*/ 35 h 73"/>
                  <a:gd name="T58" fmla="*/ 271 w 369"/>
                  <a:gd name="T59" fmla="*/ 42 h 73"/>
                  <a:gd name="T60" fmla="*/ 256 w 369"/>
                  <a:gd name="T61" fmla="*/ 47 h 73"/>
                  <a:gd name="T62" fmla="*/ 245 w 369"/>
                  <a:gd name="T63" fmla="*/ 48 h 73"/>
                  <a:gd name="T64" fmla="*/ 234 w 369"/>
                  <a:gd name="T65" fmla="*/ 51 h 73"/>
                  <a:gd name="T66" fmla="*/ 221 w 369"/>
                  <a:gd name="T67" fmla="*/ 52 h 73"/>
                  <a:gd name="T68" fmla="*/ 210 w 369"/>
                  <a:gd name="T69" fmla="*/ 54 h 73"/>
                  <a:gd name="T70" fmla="*/ 197 w 369"/>
                  <a:gd name="T71" fmla="*/ 55 h 73"/>
                  <a:gd name="T72" fmla="*/ 184 w 369"/>
                  <a:gd name="T73" fmla="*/ 55 h 73"/>
                  <a:gd name="T74" fmla="*/ 171 w 369"/>
                  <a:gd name="T75" fmla="*/ 55 h 73"/>
                  <a:gd name="T76" fmla="*/ 158 w 369"/>
                  <a:gd name="T77" fmla="*/ 55 h 73"/>
                  <a:gd name="T78" fmla="*/ 146 w 369"/>
                  <a:gd name="T79" fmla="*/ 55 h 73"/>
                  <a:gd name="T80" fmla="*/ 133 w 369"/>
                  <a:gd name="T81" fmla="*/ 55 h 73"/>
                  <a:gd name="T82" fmla="*/ 119 w 369"/>
                  <a:gd name="T83" fmla="*/ 54 h 73"/>
                  <a:gd name="T84" fmla="*/ 107 w 369"/>
                  <a:gd name="T85" fmla="*/ 54 h 73"/>
                  <a:gd name="T86" fmla="*/ 94 w 369"/>
                  <a:gd name="T87" fmla="*/ 52 h 73"/>
                  <a:gd name="T88" fmla="*/ 81 w 369"/>
                  <a:gd name="T89" fmla="*/ 51 h 73"/>
                  <a:gd name="T90" fmla="*/ 60 w 369"/>
                  <a:gd name="T91" fmla="*/ 51 h 73"/>
                  <a:gd name="T92" fmla="*/ 39 w 369"/>
                  <a:gd name="T93" fmla="*/ 50 h 73"/>
                  <a:gd name="T94" fmla="*/ 23 w 369"/>
                  <a:gd name="T95" fmla="*/ 48 h 73"/>
                  <a:gd name="T96" fmla="*/ 11 w 369"/>
                  <a:gd name="T97" fmla="*/ 48 h 73"/>
                  <a:gd name="T98" fmla="*/ 0 w 369"/>
                  <a:gd name="T99" fmla="*/ 48 h 73"/>
                  <a:gd name="T100" fmla="*/ 27 w 369"/>
                  <a:gd name="T101" fmla="*/ 5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9" h="73">
                    <a:moveTo>
                      <a:pt x="27" y="57"/>
                    </a:moveTo>
                    <a:lnTo>
                      <a:pt x="28" y="57"/>
                    </a:lnTo>
                    <a:lnTo>
                      <a:pt x="33" y="58"/>
                    </a:lnTo>
                    <a:lnTo>
                      <a:pt x="37" y="58"/>
                    </a:lnTo>
                    <a:lnTo>
                      <a:pt x="41" y="59"/>
                    </a:lnTo>
                    <a:lnTo>
                      <a:pt x="47" y="59"/>
                    </a:lnTo>
                    <a:lnTo>
                      <a:pt x="54" y="60"/>
                    </a:lnTo>
                    <a:lnTo>
                      <a:pt x="57" y="60"/>
                    </a:lnTo>
                    <a:lnTo>
                      <a:pt x="61" y="60"/>
                    </a:lnTo>
                    <a:lnTo>
                      <a:pt x="64" y="62"/>
                    </a:lnTo>
                    <a:lnTo>
                      <a:pt x="68" y="63"/>
                    </a:lnTo>
                    <a:lnTo>
                      <a:pt x="71" y="63"/>
                    </a:lnTo>
                    <a:lnTo>
                      <a:pt x="76" y="63"/>
                    </a:lnTo>
                    <a:lnTo>
                      <a:pt x="80" y="64"/>
                    </a:lnTo>
                    <a:lnTo>
                      <a:pt x="85" y="64"/>
                    </a:lnTo>
                    <a:lnTo>
                      <a:pt x="89" y="64"/>
                    </a:lnTo>
                    <a:lnTo>
                      <a:pt x="93" y="65"/>
                    </a:lnTo>
                    <a:lnTo>
                      <a:pt x="97" y="66"/>
                    </a:lnTo>
                    <a:lnTo>
                      <a:pt x="103" y="66"/>
                    </a:lnTo>
                    <a:lnTo>
                      <a:pt x="107" y="66"/>
                    </a:lnTo>
                    <a:lnTo>
                      <a:pt x="112" y="67"/>
                    </a:lnTo>
                    <a:lnTo>
                      <a:pt x="117" y="67"/>
                    </a:lnTo>
                    <a:lnTo>
                      <a:pt x="123" y="68"/>
                    </a:lnTo>
                    <a:lnTo>
                      <a:pt x="127" y="68"/>
                    </a:lnTo>
                    <a:lnTo>
                      <a:pt x="133" y="68"/>
                    </a:lnTo>
                    <a:lnTo>
                      <a:pt x="138" y="70"/>
                    </a:lnTo>
                    <a:lnTo>
                      <a:pt x="143" y="70"/>
                    </a:lnTo>
                    <a:lnTo>
                      <a:pt x="148" y="70"/>
                    </a:lnTo>
                    <a:lnTo>
                      <a:pt x="154" y="70"/>
                    </a:lnTo>
                    <a:lnTo>
                      <a:pt x="159" y="71"/>
                    </a:lnTo>
                    <a:lnTo>
                      <a:pt x="165" y="72"/>
                    </a:lnTo>
                    <a:lnTo>
                      <a:pt x="170" y="72"/>
                    </a:lnTo>
                    <a:lnTo>
                      <a:pt x="175" y="72"/>
                    </a:lnTo>
                    <a:lnTo>
                      <a:pt x="181" y="72"/>
                    </a:lnTo>
                    <a:lnTo>
                      <a:pt x="187" y="72"/>
                    </a:lnTo>
                    <a:lnTo>
                      <a:pt x="192" y="72"/>
                    </a:lnTo>
                    <a:lnTo>
                      <a:pt x="197" y="72"/>
                    </a:lnTo>
                    <a:lnTo>
                      <a:pt x="203" y="72"/>
                    </a:lnTo>
                    <a:lnTo>
                      <a:pt x="210" y="73"/>
                    </a:lnTo>
                    <a:lnTo>
                      <a:pt x="214" y="72"/>
                    </a:lnTo>
                    <a:lnTo>
                      <a:pt x="220" y="72"/>
                    </a:lnTo>
                    <a:lnTo>
                      <a:pt x="224" y="72"/>
                    </a:lnTo>
                    <a:lnTo>
                      <a:pt x="230" y="72"/>
                    </a:lnTo>
                    <a:lnTo>
                      <a:pt x="235" y="72"/>
                    </a:lnTo>
                    <a:lnTo>
                      <a:pt x="240" y="72"/>
                    </a:lnTo>
                    <a:lnTo>
                      <a:pt x="245" y="72"/>
                    </a:lnTo>
                    <a:lnTo>
                      <a:pt x="251" y="72"/>
                    </a:lnTo>
                    <a:lnTo>
                      <a:pt x="256" y="72"/>
                    </a:lnTo>
                    <a:lnTo>
                      <a:pt x="261" y="71"/>
                    </a:lnTo>
                    <a:lnTo>
                      <a:pt x="266" y="70"/>
                    </a:lnTo>
                    <a:lnTo>
                      <a:pt x="270" y="70"/>
                    </a:lnTo>
                    <a:lnTo>
                      <a:pt x="275" y="70"/>
                    </a:lnTo>
                    <a:lnTo>
                      <a:pt x="279" y="68"/>
                    </a:lnTo>
                    <a:lnTo>
                      <a:pt x="284" y="67"/>
                    </a:lnTo>
                    <a:lnTo>
                      <a:pt x="290" y="67"/>
                    </a:lnTo>
                    <a:lnTo>
                      <a:pt x="295" y="65"/>
                    </a:lnTo>
                    <a:lnTo>
                      <a:pt x="302" y="63"/>
                    </a:lnTo>
                    <a:lnTo>
                      <a:pt x="309" y="58"/>
                    </a:lnTo>
                    <a:lnTo>
                      <a:pt x="316" y="54"/>
                    </a:lnTo>
                    <a:lnTo>
                      <a:pt x="323" y="48"/>
                    </a:lnTo>
                    <a:lnTo>
                      <a:pt x="330" y="43"/>
                    </a:lnTo>
                    <a:lnTo>
                      <a:pt x="336" y="36"/>
                    </a:lnTo>
                    <a:lnTo>
                      <a:pt x="342" y="31"/>
                    </a:lnTo>
                    <a:lnTo>
                      <a:pt x="347" y="25"/>
                    </a:lnTo>
                    <a:lnTo>
                      <a:pt x="352" y="18"/>
                    </a:lnTo>
                    <a:lnTo>
                      <a:pt x="357" y="12"/>
                    </a:lnTo>
                    <a:lnTo>
                      <a:pt x="361" y="9"/>
                    </a:lnTo>
                    <a:lnTo>
                      <a:pt x="364" y="4"/>
                    </a:lnTo>
                    <a:lnTo>
                      <a:pt x="366" y="2"/>
                    </a:lnTo>
                    <a:lnTo>
                      <a:pt x="369" y="0"/>
                    </a:lnTo>
                    <a:lnTo>
                      <a:pt x="369" y="0"/>
                    </a:lnTo>
                    <a:lnTo>
                      <a:pt x="367" y="0"/>
                    </a:lnTo>
                    <a:lnTo>
                      <a:pt x="365" y="1"/>
                    </a:lnTo>
                    <a:lnTo>
                      <a:pt x="361" y="3"/>
                    </a:lnTo>
                    <a:lnTo>
                      <a:pt x="355" y="7"/>
                    </a:lnTo>
                    <a:lnTo>
                      <a:pt x="350" y="9"/>
                    </a:lnTo>
                    <a:lnTo>
                      <a:pt x="347" y="10"/>
                    </a:lnTo>
                    <a:lnTo>
                      <a:pt x="342" y="12"/>
                    </a:lnTo>
                    <a:lnTo>
                      <a:pt x="338" y="16"/>
                    </a:lnTo>
                    <a:lnTo>
                      <a:pt x="333" y="18"/>
                    </a:lnTo>
                    <a:lnTo>
                      <a:pt x="328" y="20"/>
                    </a:lnTo>
                    <a:lnTo>
                      <a:pt x="323" y="23"/>
                    </a:lnTo>
                    <a:lnTo>
                      <a:pt x="318" y="26"/>
                    </a:lnTo>
                    <a:lnTo>
                      <a:pt x="311" y="28"/>
                    </a:lnTo>
                    <a:lnTo>
                      <a:pt x="306" y="31"/>
                    </a:lnTo>
                    <a:lnTo>
                      <a:pt x="299" y="32"/>
                    </a:lnTo>
                    <a:lnTo>
                      <a:pt x="293" y="35"/>
                    </a:lnTo>
                    <a:lnTo>
                      <a:pt x="285" y="38"/>
                    </a:lnTo>
                    <a:lnTo>
                      <a:pt x="278" y="40"/>
                    </a:lnTo>
                    <a:lnTo>
                      <a:pt x="271" y="42"/>
                    </a:lnTo>
                    <a:lnTo>
                      <a:pt x="264" y="44"/>
                    </a:lnTo>
                    <a:lnTo>
                      <a:pt x="260" y="44"/>
                    </a:lnTo>
                    <a:lnTo>
                      <a:pt x="256" y="47"/>
                    </a:lnTo>
                    <a:lnTo>
                      <a:pt x="253" y="47"/>
                    </a:lnTo>
                    <a:lnTo>
                      <a:pt x="248" y="48"/>
                    </a:lnTo>
                    <a:lnTo>
                      <a:pt x="245" y="48"/>
                    </a:lnTo>
                    <a:lnTo>
                      <a:pt x="242" y="49"/>
                    </a:lnTo>
                    <a:lnTo>
                      <a:pt x="237" y="50"/>
                    </a:lnTo>
                    <a:lnTo>
                      <a:pt x="234" y="51"/>
                    </a:lnTo>
                    <a:lnTo>
                      <a:pt x="229" y="51"/>
                    </a:lnTo>
                    <a:lnTo>
                      <a:pt x="226" y="51"/>
                    </a:lnTo>
                    <a:lnTo>
                      <a:pt x="221" y="52"/>
                    </a:lnTo>
                    <a:lnTo>
                      <a:pt x="218" y="54"/>
                    </a:lnTo>
                    <a:lnTo>
                      <a:pt x="213" y="54"/>
                    </a:lnTo>
                    <a:lnTo>
                      <a:pt x="210" y="54"/>
                    </a:lnTo>
                    <a:lnTo>
                      <a:pt x="205" y="55"/>
                    </a:lnTo>
                    <a:lnTo>
                      <a:pt x="202" y="56"/>
                    </a:lnTo>
                    <a:lnTo>
                      <a:pt x="197" y="55"/>
                    </a:lnTo>
                    <a:lnTo>
                      <a:pt x="192" y="55"/>
                    </a:lnTo>
                    <a:lnTo>
                      <a:pt x="188" y="55"/>
                    </a:lnTo>
                    <a:lnTo>
                      <a:pt x="184" y="55"/>
                    </a:lnTo>
                    <a:lnTo>
                      <a:pt x="180" y="55"/>
                    </a:lnTo>
                    <a:lnTo>
                      <a:pt x="175" y="55"/>
                    </a:lnTo>
                    <a:lnTo>
                      <a:pt x="171" y="55"/>
                    </a:lnTo>
                    <a:lnTo>
                      <a:pt x="167" y="55"/>
                    </a:lnTo>
                    <a:lnTo>
                      <a:pt x="162" y="55"/>
                    </a:lnTo>
                    <a:lnTo>
                      <a:pt x="158" y="55"/>
                    </a:lnTo>
                    <a:lnTo>
                      <a:pt x="154" y="55"/>
                    </a:lnTo>
                    <a:lnTo>
                      <a:pt x="149" y="55"/>
                    </a:lnTo>
                    <a:lnTo>
                      <a:pt x="146" y="55"/>
                    </a:lnTo>
                    <a:lnTo>
                      <a:pt x="141" y="55"/>
                    </a:lnTo>
                    <a:lnTo>
                      <a:pt x="136" y="55"/>
                    </a:lnTo>
                    <a:lnTo>
                      <a:pt x="133" y="55"/>
                    </a:lnTo>
                    <a:lnTo>
                      <a:pt x="128" y="54"/>
                    </a:lnTo>
                    <a:lnTo>
                      <a:pt x="124" y="54"/>
                    </a:lnTo>
                    <a:lnTo>
                      <a:pt x="119" y="54"/>
                    </a:lnTo>
                    <a:lnTo>
                      <a:pt x="116" y="54"/>
                    </a:lnTo>
                    <a:lnTo>
                      <a:pt x="111" y="54"/>
                    </a:lnTo>
                    <a:lnTo>
                      <a:pt x="107" y="54"/>
                    </a:lnTo>
                    <a:lnTo>
                      <a:pt x="103" y="54"/>
                    </a:lnTo>
                    <a:lnTo>
                      <a:pt x="99" y="54"/>
                    </a:lnTo>
                    <a:lnTo>
                      <a:pt x="94" y="52"/>
                    </a:lnTo>
                    <a:lnTo>
                      <a:pt x="91" y="52"/>
                    </a:lnTo>
                    <a:lnTo>
                      <a:pt x="86" y="51"/>
                    </a:lnTo>
                    <a:lnTo>
                      <a:pt x="81" y="51"/>
                    </a:lnTo>
                    <a:lnTo>
                      <a:pt x="75" y="51"/>
                    </a:lnTo>
                    <a:lnTo>
                      <a:pt x="68" y="51"/>
                    </a:lnTo>
                    <a:lnTo>
                      <a:pt x="60" y="51"/>
                    </a:lnTo>
                    <a:lnTo>
                      <a:pt x="53" y="50"/>
                    </a:lnTo>
                    <a:lnTo>
                      <a:pt x="46" y="50"/>
                    </a:lnTo>
                    <a:lnTo>
                      <a:pt x="39" y="50"/>
                    </a:lnTo>
                    <a:lnTo>
                      <a:pt x="33" y="49"/>
                    </a:lnTo>
                    <a:lnTo>
                      <a:pt x="28" y="49"/>
                    </a:lnTo>
                    <a:lnTo>
                      <a:pt x="23" y="48"/>
                    </a:lnTo>
                    <a:lnTo>
                      <a:pt x="19" y="48"/>
                    </a:lnTo>
                    <a:lnTo>
                      <a:pt x="14" y="48"/>
                    </a:lnTo>
                    <a:lnTo>
                      <a:pt x="11" y="48"/>
                    </a:lnTo>
                    <a:lnTo>
                      <a:pt x="7" y="48"/>
                    </a:lnTo>
                    <a:lnTo>
                      <a:pt x="5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7" y="57"/>
                    </a:lnTo>
                    <a:lnTo>
                      <a:pt x="2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61"/>
              <p:cNvSpPr>
                <a:spLocks/>
              </p:cNvSpPr>
              <p:nvPr/>
            </p:nvSpPr>
            <p:spPr bwMode="auto">
              <a:xfrm>
                <a:off x="4100" y="833"/>
                <a:ext cx="52" cy="88"/>
              </a:xfrm>
              <a:custGeom>
                <a:avLst/>
                <a:gdLst>
                  <a:gd name="T0" fmla="*/ 97 w 104"/>
                  <a:gd name="T1" fmla="*/ 8 h 176"/>
                  <a:gd name="T2" fmla="*/ 89 w 104"/>
                  <a:gd name="T3" fmla="*/ 4 h 176"/>
                  <a:gd name="T4" fmla="*/ 81 w 104"/>
                  <a:gd name="T5" fmla="*/ 2 h 176"/>
                  <a:gd name="T6" fmla="*/ 73 w 104"/>
                  <a:gd name="T7" fmla="*/ 0 h 176"/>
                  <a:gd name="T8" fmla="*/ 63 w 104"/>
                  <a:gd name="T9" fmla="*/ 0 h 176"/>
                  <a:gd name="T10" fmla="*/ 55 w 104"/>
                  <a:gd name="T11" fmla="*/ 0 h 176"/>
                  <a:gd name="T12" fmla="*/ 46 w 104"/>
                  <a:gd name="T13" fmla="*/ 4 h 176"/>
                  <a:gd name="T14" fmla="*/ 39 w 104"/>
                  <a:gd name="T15" fmla="*/ 10 h 176"/>
                  <a:gd name="T16" fmla="*/ 32 w 104"/>
                  <a:gd name="T17" fmla="*/ 17 h 176"/>
                  <a:gd name="T18" fmla="*/ 26 w 104"/>
                  <a:gd name="T19" fmla="*/ 25 h 176"/>
                  <a:gd name="T20" fmla="*/ 23 w 104"/>
                  <a:gd name="T21" fmla="*/ 38 h 176"/>
                  <a:gd name="T22" fmla="*/ 18 w 104"/>
                  <a:gd name="T23" fmla="*/ 50 h 176"/>
                  <a:gd name="T24" fmla="*/ 14 w 104"/>
                  <a:gd name="T25" fmla="*/ 63 h 176"/>
                  <a:gd name="T26" fmla="*/ 10 w 104"/>
                  <a:gd name="T27" fmla="*/ 77 h 176"/>
                  <a:gd name="T28" fmla="*/ 9 w 104"/>
                  <a:gd name="T29" fmla="*/ 88 h 176"/>
                  <a:gd name="T30" fmla="*/ 8 w 104"/>
                  <a:gd name="T31" fmla="*/ 96 h 176"/>
                  <a:gd name="T32" fmla="*/ 6 w 104"/>
                  <a:gd name="T33" fmla="*/ 108 h 176"/>
                  <a:gd name="T34" fmla="*/ 3 w 104"/>
                  <a:gd name="T35" fmla="*/ 121 h 176"/>
                  <a:gd name="T36" fmla="*/ 2 w 104"/>
                  <a:gd name="T37" fmla="*/ 134 h 176"/>
                  <a:gd name="T38" fmla="*/ 1 w 104"/>
                  <a:gd name="T39" fmla="*/ 146 h 176"/>
                  <a:gd name="T40" fmla="*/ 1 w 104"/>
                  <a:gd name="T41" fmla="*/ 157 h 176"/>
                  <a:gd name="T42" fmla="*/ 0 w 104"/>
                  <a:gd name="T43" fmla="*/ 165 h 176"/>
                  <a:gd name="T44" fmla="*/ 0 w 104"/>
                  <a:gd name="T45" fmla="*/ 174 h 176"/>
                  <a:gd name="T46" fmla="*/ 0 w 104"/>
                  <a:gd name="T47" fmla="*/ 174 h 176"/>
                  <a:gd name="T48" fmla="*/ 1 w 104"/>
                  <a:gd name="T49" fmla="*/ 166 h 176"/>
                  <a:gd name="T50" fmla="*/ 3 w 104"/>
                  <a:gd name="T51" fmla="*/ 158 h 176"/>
                  <a:gd name="T52" fmla="*/ 7 w 104"/>
                  <a:gd name="T53" fmla="*/ 148 h 176"/>
                  <a:gd name="T54" fmla="*/ 10 w 104"/>
                  <a:gd name="T55" fmla="*/ 136 h 176"/>
                  <a:gd name="T56" fmla="*/ 14 w 104"/>
                  <a:gd name="T57" fmla="*/ 124 h 176"/>
                  <a:gd name="T58" fmla="*/ 18 w 104"/>
                  <a:gd name="T59" fmla="*/ 111 h 176"/>
                  <a:gd name="T60" fmla="*/ 23 w 104"/>
                  <a:gd name="T61" fmla="*/ 96 h 176"/>
                  <a:gd name="T62" fmla="*/ 27 w 104"/>
                  <a:gd name="T63" fmla="*/ 83 h 176"/>
                  <a:gd name="T64" fmla="*/ 32 w 104"/>
                  <a:gd name="T65" fmla="*/ 70 h 176"/>
                  <a:gd name="T66" fmla="*/ 38 w 104"/>
                  <a:gd name="T67" fmla="*/ 57 h 176"/>
                  <a:gd name="T68" fmla="*/ 42 w 104"/>
                  <a:gd name="T69" fmla="*/ 47 h 176"/>
                  <a:gd name="T70" fmla="*/ 47 w 104"/>
                  <a:gd name="T71" fmla="*/ 37 h 176"/>
                  <a:gd name="T72" fmla="*/ 54 w 104"/>
                  <a:gd name="T73" fmla="*/ 27 h 176"/>
                  <a:gd name="T74" fmla="*/ 65 w 104"/>
                  <a:gd name="T75" fmla="*/ 19 h 176"/>
                  <a:gd name="T76" fmla="*/ 77 w 104"/>
                  <a:gd name="T77" fmla="*/ 18 h 176"/>
                  <a:gd name="T78" fmla="*/ 85 w 104"/>
                  <a:gd name="T79" fmla="*/ 18 h 176"/>
                  <a:gd name="T80" fmla="*/ 94 w 104"/>
                  <a:gd name="T81" fmla="*/ 18 h 176"/>
                  <a:gd name="T82" fmla="*/ 103 w 104"/>
                  <a:gd name="T83" fmla="*/ 20 h 176"/>
                  <a:gd name="T84" fmla="*/ 99 w 104"/>
                  <a:gd name="T85" fmla="*/ 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76">
                    <a:moveTo>
                      <a:pt x="99" y="9"/>
                    </a:moveTo>
                    <a:lnTo>
                      <a:pt x="97" y="8"/>
                    </a:lnTo>
                    <a:lnTo>
                      <a:pt x="93" y="7"/>
                    </a:lnTo>
                    <a:lnTo>
                      <a:pt x="89" y="4"/>
                    </a:lnTo>
                    <a:lnTo>
                      <a:pt x="86" y="3"/>
                    </a:lnTo>
                    <a:lnTo>
                      <a:pt x="81" y="2"/>
                    </a:lnTo>
                    <a:lnTo>
                      <a:pt x="78" y="2"/>
                    </a:lnTo>
                    <a:lnTo>
                      <a:pt x="73" y="0"/>
                    </a:lnTo>
                    <a:lnTo>
                      <a:pt x="69" y="0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5" y="0"/>
                    </a:lnTo>
                    <a:lnTo>
                      <a:pt x="50" y="2"/>
                    </a:lnTo>
                    <a:lnTo>
                      <a:pt x="46" y="4"/>
                    </a:lnTo>
                    <a:lnTo>
                      <a:pt x="42" y="9"/>
                    </a:lnTo>
                    <a:lnTo>
                      <a:pt x="39" y="10"/>
                    </a:lnTo>
                    <a:lnTo>
                      <a:pt x="35" y="14"/>
                    </a:lnTo>
                    <a:lnTo>
                      <a:pt x="32" y="17"/>
                    </a:lnTo>
                    <a:lnTo>
                      <a:pt x="30" y="22"/>
                    </a:lnTo>
                    <a:lnTo>
                      <a:pt x="26" y="25"/>
                    </a:lnTo>
                    <a:lnTo>
                      <a:pt x="24" y="31"/>
                    </a:lnTo>
                    <a:lnTo>
                      <a:pt x="23" y="38"/>
                    </a:lnTo>
                    <a:lnTo>
                      <a:pt x="20" y="43"/>
                    </a:lnTo>
                    <a:lnTo>
                      <a:pt x="18" y="50"/>
                    </a:lnTo>
                    <a:lnTo>
                      <a:pt x="16" y="56"/>
                    </a:lnTo>
                    <a:lnTo>
                      <a:pt x="14" y="63"/>
                    </a:lnTo>
                    <a:lnTo>
                      <a:pt x="12" y="71"/>
                    </a:lnTo>
                    <a:lnTo>
                      <a:pt x="10" y="77"/>
                    </a:lnTo>
                    <a:lnTo>
                      <a:pt x="10" y="85"/>
                    </a:lnTo>
                    <a:lnTo>
                      <a:pt x="9" y="88"/>
                    </a:lnTo>
                    <a:lnTo>
                      <a:pt x="8" y="93"/>
                    </a:lnTo>
                    <a:lnTo>
                      <a:pt x="8" y="96"/>
                    </a:lnTo>
                    <a:lnTo>
                      <a:pt x="8" y="101"/>
                    </a:lnTo>
                    <a:lnTo>
                      <a:pt x="6" y="108"/>
                    </a:lnTo>
                    <a:lnTo>
                      <a:pt x="4" y="114"/>
                    </a:lnTo>
                    <a:lnTo>
                      <a:pt x="3" y="121"/>
                    </a:lnTo>
                    <a:lnTo>
                      <a:pt x="3" y="128"/>
                    </a:lnTo>
                    <a:lnTo>
                      <a:pt x="2" y="134"/>
                    </a:lnTo>
                    <a:lnTo>
                      <a:pt x="1" y="141"/>
                    </a:lnTo>
                    <a:lnTo>
                      <a:pt x="1" y="146"/>
                    </a:lnTo>
                    <a:lnTo>
                      <a:pt x="1" y="152"/>
                    </a:lnTo>
                    <a:lnTo>
                      <a:pt x="1" y="157"/>
                    </a:lnTo>
                    <a:lnTo>
                      <a:pt x="0" y="161"/>
                    </a:lnTo>
                    <a:lnTo>
                      <a:pt x="0" y="165"/>
                    </a:lnTo>
                    <a:lnTo>
                      <a:pt x="0" y="169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0" y="174"/>
                    </a:lnTo>
                    <a:lnTo>
                      <a:pt x="1" y="169"/>
                    </a:lnTo>
                    <a:lnTo>
                      <a:pt x="1" y="166"/>
                    </a:lnTo>
                    <a:lnTo>
                      <a:pt x="3" y="162"/>
                    </a:lnTo>
                    <a:lnTo>
                      <a:pt x="3" y="158"/>
                    </a:lnTo>
                    <a:lnTo>
                      <a:pt x="6" y="153"/>
                    </a:lnTo>
                    <a:lnTo>
                      <a:pt x="7" y="148"/>
                    </a:lnTo>
                    <a:lnTo>
                      <a:pt x="8" y="142"/>
                    </a:lnTo>
                    <a:lnTo>
                      <a:pt x="10" y="136"/>
                    </a:lnTo>
                    <a:lnTo>
                      <a:pt x="11" y="130"/>
                    </a:lnTo>
                    <a:lnTo>
                      <a:pt x="14" y="124"/>
                    </a:lnTo>
                    <a:lnTo>
                      <a:pt x="16" y="117"/>
                    </a:lnTo>
                    <a:lnTo>
                      <a:pt x="18" y="111"/>
                    </a:lnTo>
                    <a:lnTo>
                      <a:pt x="20" y="104"/>
                    </a:lnTo>
                    <a:lnTo>
                      <a:pt x="23" y="96"/>
                    </a:lnTo>
                    <a:lnTo>
                      <a:pt x="25" y="90"/>
                    </a:lnTo>
                    <a:lnTo>
                      <a:pt x="27" y="83"/>
                    </a:lnTo>
                    <a:lnTo>
                      <a:pt x="30" y="77"/>
                    </a:lnTo>
                    <a:lnTo>
                      <a:pt x="32" y="70"/>
                    </a:lnTo>
                    <a:lnTo>
                      <a:pt x="35" y="64"/>
                    </a:lnTo>
                    <a:lnTo>
                      <a:pt x="38" y="57"/>
                    </a:lnTo>
                    <a:lnTo>
                      <a:pt x="40" y="53"/>
                    </a:lnTo>
                    <a:lnTo>
                      <a:pt x="42" y="47"/>
                    </a:lnTo>
                    <a:lnTo>
                      <a:pt x="44" y="41"/>
                    </a:lnTo>
                    <a:lnTo>
                      <a:pt x="47" y="37"/>
                    </a:lnTo>
                    <a:lnTo>
                      <a:pt x="49" y="33"/>
                    </a:lnTo>
                    <a:lnTo>
                      <a:pt x="54" y="27"/>
                    </a:lnTo>
                    <a:lnTo>
                      <a:pt x="58" y="24"/>
                    </a:lnTo>
                    <a:lnTo>
                      <a:pt x="65" y="19"/>
                    </a:lnTo>
                    <a:lnTo>
                      <a:pt x="73" y="18"/>
                    </a:lnTo>
                    <a:lnTo>
                      <a:pt x="77" y="18"/>
                    </a:lnTo>
                    <a:lnTo>
                      <a:pt x="81" y="18"/>
                    </a:lnTo>
                    <a:lnTo>
                      <a:pt x="85" y="18"/>
                    </a:lnTo>
                    <a:lnTo>
                      <a:pt x="88" y="18"/>
                    </a:lnTo>
                    <a:lnTo>
                      <a:pt x="94" y="18"/>
                    </a:lnTo>
                    <a:lnTo>
                      <a:pt x="99" y="19"/>
                    </a:lnTo>
                    <a:lnTo>
                      <a:pt x="103" y="20"/>
                    </a:lnTo>
                    <a:lnTo>
                      <a:pt x="104" y="22"/>
                    </a:lnTo>
                    <a:lnTo>
                      <a:pt x="99" y="9"/>
                    </a:lnTo>
                    <a:lnTo>
                      <a:pt x="99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62"/>
              <p:cNvSpPr>
                <a:spLocks/>
              </p:cNvSpPr>
              <p:nvPr/>
            </p:nvSpPr>
            <p:spPr bwMode="auto">
              <a:xfrm>
                <a:off x="4088" y="872"/>
                <a:ext cx="81" cy="18"/>
              </a:xfrm>
              <a:custGeom>
                <a:avLst/>
                <a:gdLst>
                  <a:gd name="T0" fmla="*/ 9 w 162"/>
                  <a:gd name="T1" fmla="*/ 23 h 35"/>
                  <a:gd name="T2" fmla="*/ 18 w 162"/>
                  <a:gd name="T3" fmla="*/ 16 h 35"/>
                  <a:gd name="T4" fmla="*/ 30 w 162"/>
                  <a:gd name="T5" fmla="*/ 9 h 35"/>
                  <a:gd name="T6" fmla="*/ 42 w 162"/>
                  <a:gd name="T7" fmla="*/ 3 h 35"/>
                  <a:gd name="T8" fmla="*/ 54 w 162"/>
                  <a:gd name="T9" fmla="*/ 0 h 35"/>
                  <a:gd name="T10" fmla="*/ 66 w 162"/>
                  <a:gd name="T11" fmla="*/ 0 h 35"/>
                  <a:gd name="T12" fmla="*/ 78 w 162"/>
                  <a:gd name="T13" fmla="*/ 1 h 35"/>
                  <a:gd name="T14" fmla="*/ 89 w 162"/>
                  <a:gd name="T15" fmla="*/ 6 h 35"/>
                  <a:gd name="T16" fmla="*/ 99 w 162"/>
                  <a:gd name="T17" fmla="*/ 9 h 35"/>
                  <a:gd name="T18" fmla="*/ 111 w 162"/>
                  <a:gd name="T19" fmla="*/ 12 h 35"/>
                  <a:gd name="T20" fmla="*/ 122 w 162"/>
                  <a:gd name="T21" fmla="*/ 14 h 35"/>
                  <a:gd name="T22" fmla="*/ 134 w 162"/>
                  <a:gd name="T23" fmla="*/ 15 h 35"/>
                  <a:gd name="T24" fmla="*/ 144 w 162"/>
                  <a:gd name="T25" fmla="*/ 12 h 35"/>
                  <a:gd name="T26" fmla="*/ 155 w 162"/>
                  <a:gd name="T27" fmla="*/ 9 h 35"/>
                  <a:gd name="T28" fmla="*/ 159 w 162"/>
                  <a:gd name="T29" fmla="*/ 24 h 35"/>
                  <a:gd name="T30" fmla="*/ 153 w 162"/>
                  <a:gd name="T31" fmla="*/ 26 h 35"/>
                  <a:gd name="T32" fmla="*/ 141 w 162"/>
                  <a:gd name="T33" fmla="*/ 32 h 35"/>
                  <a:gd name="T34" fmla="*/ 131 w 162"/>
                  <a:gd name="T35" fmla="*/ 33 h 35"/>
                  <a:gd name="T36" fmla="*/ 123 w 162"/>
                  <a:gd name="T37" fmla="*/ 35 h 35"/>
                  <a:gd name="T38" fmla="*/ 113 w 162"/>
                  <a:gd name="T39" fmla="*/ 35 h 35"/>
                  <a:gd name="T40" fmla="*/ 103 w 162"/>
                  <a:gd name="T41" fmla="*/ 35 h 35"/>
                  <a:gd name="T42" fmla="*/ 93 w 162"/>
                  <a:gd name="T43" fmla="*/ 32 h 35"/>
                  <a:gd name="T44" fmla="*/ 84 w 162"/>
                  <a:gd name="T45" fmla="*/ 31 h 35"/>
                  <a:gd name="T46" fmla="*/ 76 w 162"/>
                  <a:gd name="T47" fmla="*/ 29 h 35"/>
                  <a:gd name="T48" fmla="*/ 70 w 162"/>
                  <a:gd name="T49" fmla="*/ 26 h 35"/>
                  <a:gd name="T50" fmla="*/ 63 w 162"/>
                  <a:gd name="T51" fmla="*/ 24 h 35"/>
                  <a:gd name="T52" fmla="*/ 55 w 162"/>
                  <a:gd name="T53" fmla="*/ 23 h 35"/>
                  <a:gd name="T54" fmla="*/ 47 w 162"/>
                  <a:gd name="T55" fmla="*/ 23 h 35"/>
                  <a:gd name="T56" fmla="*/ 39 w 162"/>
                  <a:gd name="T57" fmla="*/ 24 h 35"/>
                  <a:gd name="T58" fmla="*/ 28 w 162"/>
                  <a:gd name="T59" fmla="*/ 25 h 35"/>
                  <a:gd name="T60" fmla="*/ 22 w 162"/>
                  <a:gd name="T61" fmla="*/ 26 h 35"/>
                  <a:gd name="T62" fmla="*/ 9 w 162"/>
                  <a:gd name="T63" fmla="*/ 29 h 35"/>
                  <a:gd name="T64" fmla="*/ 7 w 162"/>
                  <a:gd name="T65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" h="35">
                    <a:moveTo>
                      <a:pt x="7" y="26"/>
                    </a:moveTo>
                    <a:lnTo>
                      <a:pt x="9" y="23"/>
                    </a:lnTo>
                    <a:lnTo>
                      <a:pt x="15" y="19"/>
                    </a:lnTo>
                    <a:lnTo>
                      <a:pt x="18" y="16"/>
                    </a:lnTo>
                    <a:lnTo>
                      <a:pt x="25" y="14"/>
                    </a:lnTo>
                    <a:lnTo>
                      <a:pt x="30" y="9"/>
                    </a:lnTo>
                    <a:lnTo>
                      <a:pt x="35" y="7"/>
                    </a:lnTo>
                    <a:lnTo>
                      <a:pt x="42" y="3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3" y="1"/>
                    </a:lnTo>
                    <a:lnTo>
                      <a:pt x="78" y="1"/>
                    </a:lnTo>
                    <a:lnTo>
                      <a:pt x="83" y="3"/>
                    </a:lnTo>
                    <a:lnTo>
                      <a:pt x="89" y="6"/>
                    </a:lnTo>
                    <a:lnTo>
                      <a:pt x="95" y="7"/>
                    </a:lnTo>
                    <a:lnTo>
                      <a:pt x="99" y="9"/>
                    </a:lnTo>
                    <a:lnTo>
                      <a:pt x="106" y="10"/>
                    </a:lnTo>
                    <a:lnTo>
                      <a:pt x="111" y="12"/>
                    </a:lnTo>
                    <a:lnTo>
                      <a:pt x="118" y="14"/>
                    </a:lnTo>
                    <a:lnTo>
                      <a:pt x="122" y="14"/>
                    </a:lnTo>
                    <a:lnTo>
                      <a:pt x="128" y="15"/>
                    </a:lnTo>
                    <a:lnTo>
                      <a:pt x="134" y="15"/>
                    </a:lnTo>
                    <a:lnTo>
                      <a:pt x="139" y="15"/>
                    </a:lnTo>
                    <a:lnTo>
                      <a:pt x="144" y="12"/>
                    </a:lnTo>
                    <a:lnTo>
                      <a:pt x="151" y="11"/>
                    </a:lnTo>
                    <a:lnTo>
                      <a:pt x="155" y="9"/>
                    </a:lnTo>
                    <a:lnTo>
                      <a:pt x="162" y="6"/>
                    </a:lnTo>
                    <a:lnTo>
                      <a:pt x="159" y="24"/>
                    </a:lnTo>
                    <a:lnTo>
                      <a:pt x="157" y="24"/>
                    </a:lnTo>
                    <a:lnTo>
                      <a:pt x="153" y="26"/>
                    </a:lnTo>
                    <a:lnTo>
                      <a:pt x="147" y="29"/>
                    </a:lnTo>
                    <a:lnTo>
                      <a:pt x="141" y="32"/>
                    </a:lnTo>
                    <a:lnTo>
                      <a:pt x="136" y="32"/>
                    </a:lnTo>
                    <a:lnTo>
                      <a:pt x="131" y="33"/>
                    </a:lnTo>
                    <a:lnTo>
                      <a:pt x="127" y="33"/>
                    </a:lnTo>
                    <a:lnTo>
                      <a:pt x="123" y="35"/>
                    </a:lnTo>
                    <a:lnTo>
                      <a:pt x="118" y="35"/>
                    </a:lnTo>
                    <a:lnTo>
                      <a:pt x="113" y="35"/>
                    </a:lnTo>
                    <a:lnTo>
                      <a:pt x="109" y="35"/>
                    </a:lnTo>
                    <a:lnTo>
                      <a:pt x="103" y="35"/>
                    </a:lnTo>
                    <a:lnTo>
                      <a:pt x="97" y="33"/>
                    </a:lnTo>
                    <a:lnTo>
                      <a:pt x="93" y="32"/>
                    </a:lnTo>
                    <a:lnTo>
                      <a:pt x="89" y="31"/>
                    </a:lnTo>
                    <a:lnTo>
                      <a:pt x="84" y="31"/>
                    </a:lnTo>
                    <a:lnTo>
                      <a:pt x="80" y="29"/>
                    </a:lnTo>
                    <a:lnTo>
                      <a:pt x="76" y="29"/>
                    </a:lnTo>
                    <a:lnTo>
                      <a:pt x="73" y="26"/>
                    </a:lnTo>
                    <a:lnTo>
                      <a:pt x="70" y="26"/>
                    </a:lnTo>
                    <a:lnTo>
                      <a:pt x="66" y="25"/>
                    </a:lnTo>
                    <a:lnTo>
                      <a:pt x="63" y="24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1" y="23"/>
                    </a:lnTo>
                    <a:lnTo>
                      <a:pt x="47" y="23"/>
                    </a:lnTo>
                    <a:lnTo>
                      <a:pt x="43" y="23"/>
                    </a:lnTo>
                    <a:lnTo>
                      <a:pt x="39" y="24"/>
                    </a:lnTo>
                    <a:lnTo>
                      <a:pt x="33" y="24"/>
                    </a:lnTo>
                    <a:lnTo>
                      <a:pt x="28" y="25"/>
                    </a:lnTo>
                    <a:lnTo>
                      <a:pt x="25" y="25"/>
                    </a:lnTo>
                    <a:lnTo>
                      <a:pt x="22" y="26"/>
                    </a:lnTo>
                    <a:lnTo>
                      <a:pt x="15" y="27"/>
                    </a:lnTo>
                    <a:lnTo>
                      <a:pt x="9" y="29"/>
                    </a:lnTo>
                    <a:lnTo>
                      <a:pt x="0" y="32"/>
                    </a:lnTo>
                    <a:lnTo>
                      <a:pt x="7" y="26"/>
                    </a:lnTo>
                    <a:lnTo>
                      <a:pt x="7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63"/>
              <p:cNvSpPr>
                <a:spLocks/>
              </p:cNvSpPr>
              <p:nvPr/>
            </p:nvSpPr>
            <p:spPr bwMode="auto">
              <a:xfrm>
                <a:off x="4147" y="846"/>
                <a:ext cx="14" cy="63"/>
              </a:xfrm>
              <a:custGeom>
                <a:avLst/>
                <a:gdLst>
                  <a:gd name="T0" fmla="*/ 2 w 27"/>
                  <a:gd name="T1" fmla="*/ 7 h 126"/>
                  <a:gd name="T2" fmla="*/ 3 w 27"/>
                  <a:gd name="T3" fmla="*/ 12 h 126"/>
                  <a:gd name="T4" fmla="*/ 6 w 27"/>
                  <a:gd name="T5" fmla="*/ 16 h 126"/>
                  <a:gd name="T6" fmla="*/ 8 w 27"/>
                  <a:gd name="T7" fmla="*/ 22 h 126"/>
                  <a:gd name="T8" fmla="*/ 9 w 27"/>
                  <a:gd name="T9" fmla="*/ 28 h 126"/>
                  <a:gd name="T10" fmla="*/ 11 w 27"/>
                  <a:gd name="T11" fmla="*/ 35 h 126"/>
                  <a:gd name="T12" fmla="*/ 14 w 27"/>
                  <a:gd name="T13" fmla="*/ 40 h 126"/>
                  <a:gd name="T14" fmla="*/ 16 w 27"/>
                  <a:gd name="T15" fmla="*/ 47 h 126"/>
                  <a:gd name="T16" fmla="*/ 18 w 27"/>
                  <a:gd name="T17" fmla="*/ 54 h 126"/>
                  <a:gd name="T18" fmla="*/ 19 w 27"/>
                  <a:gd name="T19" fmla="*/ 61 h 126"/>
                  <a:gd name="T20" fmla="*/ 22 w 27"/>
                  <a:gd name="T21" fmla="*/ 67 h 126"/>
                  <a:gd name="T22" fmla="*/ 23 w 27"/>
                  <a:gd name="T23" fmla="*/ 73 h 126"/>
                  <a:gd name="T24" fmla="*/ 25 w 27"/>
                  <a:gd name="T25" fmla="*/ 79 h 126"/>
                  <a:gd name="T26" fmla="*/ 25 w 27"/>
                  <a:gd name="T27" fmla="*/ 85 h 126"/>
                  <a:gd name="T28" fmla="*/ 26 w 27"/>
                  <a:gd name="T29" fmla="*/ 91 h 126"/>
                  <a:gd name="T30" fmla="*/ 26 w 27"/>
                  <a:gd name="T31" fmla="*/ 94 h 126"/>
                  <a:gd name="T32" fmla="*/ 27 w 27"/>
                  <a:gd name="T33" fmla="*/ 100 h 126"/>
                  <a:gd name="T34" fmla="*/ 27 w 27"/>
                  <a:gd name="T35" fmla="*/ 103 h 126"/>
                  <a:gd name="T36" fmla="*/ 27 w 27"/>
                  <a:gd name="T37" fmla="*/ 107 h 126"/>
                  <a:gd name="T38" fmla="*/ 27 w 27"/>
                  <a:gd name="T39" fmla="*/ 110 h 126"/>
                  <a:gd name="T40" fmla="*/ 27 w 27"/>
                  <a:gd name="T41" fmla="*/ 114 h 126"/>
                  <a:gd name="T42" fmla="*/ 25 w 27"/>
                  <a:gd name="T43" fmla="*/ 118 h 126"/>
                  <a:gd name="T44" fmla="*/ 25 w 27"/>
                  <a:gd name="T45" fmla="*/ 122 h 126"/>
                  <a:gd name="T46" fmla="*/ 25 w 27"/>
                  <a:gd name="T47" fmla="*/ 124 h 126"/>
                  <a:gd name="T48" fmla="*/ 25 w 27"/>
                  <a:gd name="T49" fmla="*/ 125 h 126"/>
                  <a:gd name="T50" fmla="*/ 8 w 27"/>
                  <a:gd name="T51" fmla="*/ 126 h 126"/>
                  <a:gd name="T52" fmla="*/ 8 w 27"/>
                  <a:gd name="T53" fmla="*/ 124 h 126"/>
                  <a:gd name="T54" fmla="*/ 8 w 27"/>
                  <a:gd name="T55" fmla="*/ 119 h 126"/>
                  <a:gd name="T56" fmla="*/ 8 w 27"/>
                  <a:gd name="T57" fmla="*/ 116 h 126"/>
                  <a:gd name="T58" fmla="*/ 8 w 27"/>
                  <a:gd name="T59" fmla="*/ 114 h 126"/>
                  <a:gd name="T60" fmla="*/ 8 w 27"/>
                  <a:gd name="T61" fmla="*/ 109 h 126"/>
                  <a:gd name="T62" fmla="*/ 9 w 27"/>
                  <a:gd name="T63" fmla="*/ 104 h 126"/>
                  <a:gd name="T64" fmla="*/ 9 w 27"/>
                  <a:gd name="T65" fmla="*/ 100 h 126"/>
                  <a:gd name="T66" fmla="*/ 9 w 27"/>
                  <a:gd name="T67" fmla="*/ 94 h 126"/>
                  <a:gd name="T68" fmla="*/ 9 w 27"/>
                  <a:gd name="T69" fmla="*/ 90 h 126"/>
                  <a:gd name="T70" fmla="*/ 9 w 27"/>
                  <a:gd name="T71" fmla="*/ 85 h 126"/>
                  <a:gd name="T72" fmla="*/ 9 w 27"/>
                  <a:gd name="T73" fmla="*/ 78 h 126"/>
                  <a:gd name="T74" fmla="*/ 9 w 27"/>
                  <a:gd name="T75" fmla="*/ 72 h 126"/>
                  <a:gd name="T76" fmla="*/ 9 w 27"/>
                  <a:gd name="T77" fmla="*/ 67 h 126"/>
                  <a:gd name="T78" fmla="*/ 9 w 27"/>
                  <a:gd name="T79" fmla="*/ 62 h 126"/>
                  <a:gd name="T80" fmla="*/ 9 w 27"/>
                  <a:gd name="T81" fmla="*/ 56 h 126"/>
                  <a:gd name="T82" fmla="*/ 8 w 27"/>
                  <a:gd name="T83" fmla="*/ 51 h 126"/>
                  <a:gd name="T84" fmla="*/ 8 w 27"/>
                  <a:gd name="T85" fmla="*/ 44 h 126"/>
                  <a:gd name="T86" fmla="*/ 7 w 27"/>
                  <a:gd name="T87" fmla="*/ 39 h 126"/>
                  <a:gd name="T88" fmla="*/ 6 w 27"/>
                  <a:gd name="T89" fmla="*/ 33 h 126"/>
                  <a:gd name="T90" fmla="*/ 6 w 27"/>
                  <a:gd name="T91" fmla="*/ 28 h 126"/>
                  <a:gd name="T92" fmla="*/ 4 w 27"/>
                  <a:gd name="T93" fmla="*/ 23 h 126"/>
                  <a:gd name="T94" fmla="*/ 4 w 27"/>
                  <a:gd name="T95" fmla="*/ 19 h 126"/>
                  <a:gd name="T96" fmla="*/ 2 w 27"/>
                  <a:gd name="T97" fmla="*/ 14 h 126"/>
                  <a:gd name="T98" fmla="*/ 2 w 27"/>
                  <a:gd name="T99" fmla="*/ 11 h 126"/>
                  <a:gd name="T100" fmla="*/ 0 w 27"/>
                  <a:gd name="T101" fmla="*/ 0 h 126"/>
                  <a:gd name="T102" fmla="*/ 2 w 27"/>
                  <a:gd name="T103" fmla="*/ 7 h 126"/>
                  <a:gd name="T104" fmla="*/ 2 w 27"/>
                  <a:gd name="T105" fmla="*/ 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" h="126">
                    <a:moveTo>
                      <a:pt x="2" y="7"/>
                    </a:moveTo>
                    <a:lnTo>
                      <a:pt x="3" y="12"/>
                    </a:lnTo>
                    <a:lnTo>
                      <a:pt x="6" y="16"/>
                    </a:lnTo>
                    <a:lnTo>
                      <a:pt x="8" y="22"/>
                    </a:lnTo>
                    <a:lnTo>
                      <a:pt x="9" y="28"/>
                    </a:lnTo>
                    <a:lnTo>
                      <a:pt x="11" y="35"/>
                    </a:lnTo>
                    <a:lnTo>
                      <a:pt x="14" y="40"/>
                    </a:lnTo>
                    <a:lnTo>
                      <a:pt x="16" y="47"/>
                    </a:lnTo>
                    <a:lnTo>
                      <a:pt x="18" y="54"/>
                    </a:lnTo>
                    <a:lnTo>
                      <a:pt x="19" y="61"/>
                    </a:lnTo>
                    <a:lnTo>
                      <a:pt x="22" y="67"/>
                    </a:lnTo>
                    <a:lnTo>
                      <a:pt x="23" y="73"/>
                    </a:lnTo>
                    <a:lnTo>
                      <a:pt x="25" y="79"/>
                    </a:lnTo>
                    <a:lnTo>
                      <a:pt x="25" y="85"/>
                    </a:lnTo>
                    <a:lnTo>
                      <a:pt x="26" y="91"/>
                    </a:lnTo>
                    <a:lnTo>
                      <a:pt x="26" y="94"/>
                    </a:lnTo>
                    <a:lnTo>
                      <a:pt x="27" y="100"/>
                    </a:lnTo>
                    <a:lnTo>
                      <a:pt x="27" y="103"/>
                    </a:lnTo>
                    <a:lnTo>
                      <a:pt x="27" y="107"/>
                    </a:lnTo>
                    <a:lnTo>
                      <a:pt x="27" y="110"/>
                    </a:lnTo>
                    <a:lnTo>
                      <a:pt x="27" y="114"/>
                    </a:lnTo>
                    <a:lnTo>
                      <a:pt x="25" y="118"/>
                    </a:lnTo>
                    <a:lnTo>
                      <a:pt x="25" y="122"/>
                    </a:lnTo>
                    <a:lnTo>
                      <a:pt x="25" y="124"/>
                    </a:lnTo>
                    <a:lnTo>
                      <a:pt x="25" y="125"/>
                    </a:lnTo>
                    <a:lnTo>
                      <a:pt x="8" y="126"/>
                    </a:lnTo>
                    <a:lnTo>
                      <a:pt x="8" y="124"/>
                    </a:lnTo>
                    <a:lnTo>
                      <a:pt x="8" y="119"/>
                    </a:lnTo>
                    <a:lnTo>
                      <a:pt x="8" y="116"/>
                    </a:lnTo>
                    <a:lnTo>
                      <a:pt x="8" y="114"/>
                    </a:lnTo>
                    <a:lnTo>
                      <a:pt x="8" y="109"/>
                    </a:lnTo>
                    <a:lnTo>
                      <a:pt x="9" y="104"/>
                    </a:lnTo>
                    <a:lnTo>
                      <a:pt x="9" y="100"/>
                    </a:lnTo>
                    <a:lnTo>
                      <a:pt x="9" y="94"/>
                    </a:lnTo>
                    <a:lnTo>
                      <a:pt x="9" y="90"/>
                    </a:lnTo>
                    <a:lnTo>
                      <a:pt x="9" y="85"/>
                    </a:lnTo>
                    <a:lnTo>
                      <a:pt x="9" y="78"/>
                    </a:lnTo>
                    <a:lnTo>
                      <a:pt x="9" y="72"/>
                    </a:lnTo>
                    <a:lnTo>
                      <a:pt x="9" y="67"/>
                    </a:lnTo>
                    <a:lnTo>
                      <a:pt x="9" y="62"/>
                    </a:lnTo>
                    <a:lnTo>
                      <a:pt x="9" y="56"/>
                    </a:lnTo>
                    <a:lnTo>
                      <a:pt x="8" y="51"/>
                    </a:lnTo>
                    <a:lnTo>
                      <a:pt x="8" y="44"/>
                    </a:lnTo>
                    <a:lnTo>
                      <a:pt x="7" y="39"/>
                    </a:lnTo>
                    <a:lnTo>
                      <a:pt x="6" y="33"/>
                    </a:lnTo>
                    <a:lnTo>
                      <a:pt x="6" y="28"/>
                    </a:lnTo>
                    <a:lnTo>
                      <a:pt x="4" y="23"/>
                    </a:lnTo>
                    <a:lnTo>
                      <a:pt x="4" y="19"/>
                    </a:lnTo>
                    <a:lnTo>
                      <a:pt x="2" y="14"/>
                    </a:lnTo>
                    <a:lnTo>
                      <a:pt x="2" y="11"/>
                    </a:lnTo>
                    <a:lnTo>
                      <a:pt x="0" y="0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64"/>
              <p:cNvSpPr>
                <a:spLocks/>
              </p:cNvSpPr>
              <p:nvPr/>
            </p:nvSpPr>
            <p:spPr bwMode="auto">
              <a:xfrm>
                <a:off x="4096" y="903"/>
                <a:ext cx="221" cy="29"/>
              </a:xfrm>
              <a:custGeom>
                <a:avLst/>
                <a:gdLst>
                  <a:gd name="T0" fmla="*/ 4 w 442"/>
                  <a:gd name="T1" fmla="*/ 56 h 58"/>
                  <a:gd name="T2" fmla="*/ 14 w 442"/>
                  <a:gd name="T3" fmla="*/ 51 h 58"/>
                  <a:gd name="T4" fmla="*/ 28 w 442"/>
                  <a:gd name="T5" fmla="*/ 48 h 58"/>
                  <a:gd name="T6" fmla="*/ 47 w 442"/>
                  <a:gd name="T7" fmla="*/ 42 h 58"/>
                  <a:gd name="T8" fmla="*/ 60 w 442"/>
                  <a:gd name="T9" fmla="*/ 37 h 58"/>
                  <a:gd name="T10" fmla="*/ 72 w 442"/>
                  <a:gd name="T11" fmla="*/ 34 h 58"/>
                  <a:gd name="T12" fmla="*/ 83 w 442"/>
                  <a:gd name="T13" fmla="*/ 32 h 58"/>
                  <a:gd name="T14" fmla="*/ 96 w 442"/>
                  <a:gd name="T15" fmla="*/ 27 h 58"/>
                  <a:gd name="T16" fmla="*/ 109 w 442"/>
                  <a:gd name="T17" fmla="*/ 25 h 58"/>
                  <a:gd name="T18" fmla="*/ 122 w 442"/>
                  <a:gd name="T19" fmla="*/ 21 h 58"/>
                  <a:gd name="T20" fmla="*/ 137 w 442"/>
                  <a:gd name="T21" fmla="*/ 19 h 58"/>
                  <a:gd name="T22" fmla="*/ 151 w 442"/>
                  <a:gd name="T23" fmla="*/ 16 h 58"/>
                  <a:gd name="T24" fmla="*/ 165 w 442"/>
                  <a:gd name="T25" fmla="*/ 12 h 58"/>
                  <a:gd name="T26" fmla="*/ 179 w 442"/>
                  <a:gd name="T27" fmla="*/ 10 h 58"/>
                  <a:gd name="T28" fmla="*/ 194 w 442"/>
                  <a:gd name="T29" fmla="*/ 8 h 58"/>
                  <a:gd name="T30" fmla="*/ 209 w 442"/>
                  <a:gd name="T31" fmla="*/ 5 h 58"/>
                  <a:gd name="T32" fmla="*/ 224 w 442"/>
                  <a:gd name="T33" fmla="*/ 3 h 58"/>
                  <a:gd name="T34" fmla="*/ 238 w 442"/>
                  <a:gd name="T35" fmla="*/ 2 h 58"/>
                  <a:gd name="T36" fmla="*/ 253 w 442"/>
                  <a:gd name="T37" fmla="*/ 2 h 58"/>
                  <a:gd name="T38" fmla="*/ 266 w 442"/>
                  <a:gd name="T39" fmla="*/ 0 h 58"/>
                  <a:gd name="T40" fmla="*/ 280 w 442"/>
                  <a:gd name="T41" fmla="*/ 0 h 58"/>
                  <a:gd name="T42" fmla="*/ 294 w 442"/>
                  <a:gd name="T43" fmla="*/ 0 h 58"/>
                  <a:gd name="T44" fmla="*/ 306 w 442"/>
                  <a:gd name="T45" fmla="*/ 0 h 58"/>
                  <a:gd name="T46" fmla="*/ 319 w 442"/>
                  <a:gd name="T47" fmla="*/ 0 h 58"/>
                  <a:gd name="T48" fmla="*/ 330 w 442"/>
                  <a:gd name="T49" fmla="*/ 0 h 58"/>
                  <a:gd name="T50" fmla="*/ 342 w 442"/>
                  <a:gd name="T51" fmla="*/ 0 h 58"/>
                  <a:gd name="T52" fmla="*/ 354 w 442"/>
                  <a:gd name="T53" fmla="*/ 2 h 58"/>
                  <a:gd name="T54" fmla="*/ 373 w 442"/>
                  <a:gd name="T55" fmla="*/ 2 h 58"/>
                  <a:gd name="T56" fmla="*/ 390 w 442"/>
                  <a:gd name="T57" fmla="*/ 3 h 58"/>
                  <a:gd name="T58" fmla="*/ 402 w 442"/>
                  <a:gd name="T59" fmla="*/ 5 h 58"/>
                  <a:gd name="T60" fmla="*/ 412 w 442"/>
                  <a:gd name="T61" fmla="*/ 5 h 58"/>
                  <a:gd name="T62" fmla="*/ 442 w 442"/>
                  <a:gd name="T63" fmla="*/ 33 h 58"/>
                  <a:gd name="T64" fmla="*/ 432 w 442"/>
                  <a:gd name="T65" fmla="*/ 29 h 58"/>
                  <a:gd name="T66" fmla="*/ 417 w 442"/>
                  <a:gd name="T67" fmla="*/ 26 h 58"/>
                  <a:gd name="T68" fmla="*/ 400 w 442"/>
                  <a:gd name="T69" fmla="*/ 22 h 58"/>
                  <a:gd name="T70" fmla="*/ 382 w 442"/>
                  <a:gd name="T71" fmla="*/ 21 h 58"/>
                  <a:gd name="T72" fmla="*/ 369 w 442"/>
                  <a:gd name="T73" fmla="*/ 19 h 58"/>
                  <a:gd name="T74" fmla="*/ 358 w 442"/>
                  <a:gd name="T75" fmla="*/ 18 h 58"/>
                  <a:gd name="T76" fmla="*/ 344 w 442"/>
                  <a:gd name="T77" fmla="*/ 17 h 58"/>
                  <a:gd name="T78" fmla="*/ 330 w 442"/>
                  <a:gd name="T79" fmla="*/ 16 h 58"/>
                  <a:gd name="T80" fmla="*/ 315 w 442"/>
                  <a:gd name="T81" fmla="*/ 16 h 58"/>
                  <a:gd name="T82" fmla="*/ 301 w 442"/>
                  <a:gd name="T83" fmla="*/ 16 h 58"/>
                  <a:gd name="T84" fmla="*/ 283 w 442"/>
                  <a:gd name="T85" fmla="*/ 16 h 58"/>
                  <a:gd name="T86" fmla="*/ 267 w 442"/>
                  <a:gd name="T87" fmla="*/ 16 h 58"/>
                  <a:gd name="T88" fmla="*/ 249 w 442"/>
                  <a:gd name="T89" fmla="*/ 17 h 58"/>
                  <a:gd name="T90" fmla="*/ 231 w 442"/>
                  <a:gd name="T91" fmla="*/ 18 h 58"/>
                  <a:gd name="T92" fmla="*/ 213 w 442"/>
                  <a:gd name="T93" fmla="*/ 20 h 58"/>
                  <a:gd name="T94" fmla="*/ 194 w 442"/>
                  <a:gd name="T95" fmla="*/ 22 h 58"/>
                  <a:gd name="T96" fmla="*/ 176 w 442"/>
                  <a:gd name="T97" fmla="*/ 24 h 58"/>
                  <a:gd name="T98" fmla="*/ 159 w 442"/>
                  <a:gd name="T99" fmla="*/ 26 h 58"/>
                  <a:gd name="T100" fmla="*/ 143 w 442"/>
                  <a:gd name="T101" fmla="*/ 28 h 58"/>
                  <a:gd name="T102" fmla="*/ 128 w 442"/>
                  <a:gd name="T103" fmla="*/ 32 h 58"/>
                  <a:gd name="T104" fmla="*/ 112 w 442"/>
                  <a:gd name="T105" fmla="*/ 33 h 58"/>
                  <a:gd name="T106" fmla="*/ 98 w 442"/>
                  <a:gd name="T107" fmla="*/ 35 h 58"/>
                  <a:gd name="T108" fmla="*/ 86 w 442"/>
                  <a:gd name="T109" fmla="*/ 37 h 58"/>
                  <a:gd name="T110" fmla="*/ 73 w 442"/>
                  <a:gd name="T111" fmla="*/ 41 h 58"/>
                  <a:gd name="T112" fmla="*/ 62 w 442"/>
                  <a:gd name="T113" fmla="*/ 42 h 58"/>
                  <a:gd name="T114" fmla="*/ 44 w 442"/>
                  <a:gd name="T115" fmla="*/ 47 h 58"/>
                  <a:gd name="T116" fmla="*/ 27 w 442"/>
                  <a:gd name="T117" fmla="*/ 50 h 58"/>
                  <a:gd name="T118" fmla="*/ 15 w 442"/>
                  <a:gd name="T119" fmla="*/ 53 h 58"/>
                  <a:gd name="T120" fmla="*/ 1 w 442"/>
                  <a:gd name="T121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42" h="58">
                    <a:moveTo>
                      <a:pt x="0" y="58"/>
                    </a:moveTo>
                    <a:lnTo>
                      <a:pt x="1" y="57"/>
                    </a:lnTo>
                    <a:lnTo>
                      <a:pt x="4" y="56"/>
                    </a:lnTo>
                    <a:lnTo>
                      <a:pt x="7" y="55"/>
                    </a:lnTo>
                    <a:lnTo>
                      <a:pt x="10" y="53"/>
                    </a:lnTo>
                    <a:lnTo>
                      <a:pt x="14" y="51"/>
                    </a:lnTo>
                    <a:lnTo>
                      <a:pt x="18" y="51"/>
                    </a:lnTo>
                    <a:lnTo>
                      <a:pt x="23" y="49"/>
                    </a:lnTo>
                    <a:lnTo>
                      <a:pt x="28" y="48"/>
                    </a:lnTo>
                    <a:lnTo>
                      <a:pt x="34" y="45"/>
                    </a:lnTo>
                    <a:lnTo>
                      <a:pt x="40" y="44"/>
                    </a:lnTo>
                    <a:lnTo>
                      <a:pt x="47" y="42"/>
                    </a:lnTo>
                    <a:lnTo>
                      <a:pt x="54" y="40"/>
                    </a:lnTo>
                    <a:lnTo>
                      <a:pt x="57" y="39"/>
                    </a:lnTo>
                    <a:lnTo>
                      <a:pt x="60" y="37"/>
                    </a:lnTo>
                    <a:lnTo>
                      <a:pt x="64" y="37"/>
                    </a:lnTo>
                    <a:lnTo>
                      <a:pt x="68" y="36"/>
                    </a:lnTo>
                    <a:lnTo>
                      <a:pt x="72" y="34"/>
                    </a:lnTo>
                    <a:lnTo>
                      <a:pt x="75" y="34"/>
                    </a:lnTo>
                    <a:lnTo>
                      <a:pt x="80" y="32"/>
                    </a:lnTo>
                    <a:lnTo>
                      <a:pt x="83" y="32"/>
                    </a:lnTo>
                    <a:lnTo>
                      <a:pt x="88" y="29"/>
                    </a:lnTo>
                    <a:lnTo>
                      <a:pt x="93" y="28"/>
                    </a:lnTo>
                    <a:lnTo>
                      <a:pt x="96" y="27"/>
                    </a:lnTo>
                    <a:lnTo>
                      <a:pt x="101" y="26"/>
                    </a:lnTo>
                    <a:lnTo>
                      <a:pt x="105" y="25"/>
                    </a:lnTo>
                    <a:lnTo>
                      <a:pt x="109" y="25"/>
                    </a:lnTo>
                    <a:lnTo>
                      <a:pt x="113" y="22"/>
                    </a:lnTo>
                    <a:lnTo>
                      <a:pt x="118" y="22"/>
                    </a:lnTo>
                    <a:lnTo>
                      <a:pt x="122" y="21"/>
                    </a:lnTo>
                    <a:lnTo>
                      <a:pt x="127" y="20"/>
                    </a:lnTo>
                    <a:lnTo>
                      <a:pt x="131" y="19"/>
                    </a:lnTo>
                    <a:lnTo>
                      <a:pt x="137" y="19"/>
                    </a:lnTo>
                    <a:lnTo>
                      <a:pt x="141" y="18"/>
                    </a:lnTo>
                    <a:lnTo>
                      <a:pt x="146" y="17"/>
                    </a:lnTo>
                    <a:lnTo>
                      <a:pt x="151" y="16"/>
                    </a:lnTo>
                    <a:lnTo>
                      <a:pt x="155" y="14"/>
                    </a:lnTo>
                    <a:lnTo>
                      <a:pt x="160" y="13"/>
                    </a:lnTo>
                    <a:lnTo>
                      <a:pt x="165" y="12"/>
                    </a:lnTo>
                    <a:lnTo>
                      <a:pt x="169" y="11"/>
                    </a:lnTo>
                    <a:lnTo>
                      <a:pt x="175" y="11"/>
                    </a:lnTo>
                    <a:lnTo>
                      <a:pt x="179" y="10"/>
                    </a:lnTo>
                    <a:lnTo>
                      <a:pt x="185" y="9"/>
                    </a:lnTo>
                    <a:lnTo>
                      <a:pt x="189" y="8"/>
                    </a:lnTo>
                    <a:lnTo>
                      <a:pt x="194" y="8"/>
                    </a:lnTo>
                    <a:lnTo>
                      <a:pt x="199" y="6"/>
                    </a:lnTo>
                    <a:lnTo>
                      <a:pt x="205" y="6"/>
                    </a:lnTo>
                    <a:lnTo>
                      <a:pt x="209" y="5"/>
                    </a:lnTo>
                    <a:lnTo>
                      <a:pt x="215" y="5"/>
                    </a:lnTo>
                    <a:lnTo>
                      <a:pt x="218" y="4"/>
                    </a:lnTo>
                    <a:lnTo>
                      <a:pt x="224" y="3"/>
                    </a:lnTo>
                    <a:lnTo>
                      <a:pt x="229" y="3"/>
                    </a:lnTo>
                    <a:lnTo>
                      <a:pt x="233" y="3"/>
                    </a:lnTo>
                    <a:lnTo>
                      <a:pt x="238" y="2"/>
                    </a:lnTo>
                    <a:lnTo>
                      <a:pt x="243" y="2"/>
                    </a:lnTo>
                    <a:lnTo>
                      <a:pt x="248" y="2"/>
                    </a:lnTo>
                    <a:lnTo>
                      <a:pt x="253" y="2"/>
                    </a:lnTo>
                    <a:lnTo>
                      <a:pt x="257" y="1"/>
                    </a:lnTo>
                    <a:lnTo>
                      <a:pt x="262" y="1"/>
                    </a:lnTo>
                    <a:lnTo>
                      <a:pt x="266" y="0"/>
                    </a:lnTo>
                    <a:lnTo>
                      <a:pt x="271" y="0"/>
                    </a:lnTo>
                    <a:lnTo>
                      <a:pt x="275" y="0"/>
                    </a:lnTo>
                    <a:lnTo>
                      <a:pt x="280" y="0"/>
                    </a:lnTo>
                    <a:lnTo>
                      <a:pt x="285" y="0"/>
                    </a:lnTo>
                    <a:lnTo>
                      <a:pt x="290" y="0"/>
                    </a:lnTo>
                    <a:lnTo>
                      <a:pt x="294" y="0"/>
                    </a:lnTo>
                    <a:lnTo>
                      <a:pt x="298" y="0"/>
                    </a:lnTo>
                    <a:lnTo>
                      <a:pt x="303" y="0"/>
                    </a:lnTo>
                    <a:lnTo>
                      <a:pt x="306" y="0"/>
                    </a:lnTo>
                    <a:lnTo>
                      <a:pt x="311" y="0"/>
                    </a:lnTo>
                    <a:lnTo>
                      <a:pt x="315" y="0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7" y="0"/>
                    </a:lnTo>
                    <a:lnTo>
                      <a:pt x="330" y="0"/>
                    </a:lnTo>
                    <a:lnTo>
                      <a:pt x="335" y="0"/>
                    </a:lnTo>
                    <a:lnTo>
                      <a:pt x="338" y="0"/>
                    </a:lnTo>
                    <a:lnTo>
                      <a:pt x="342" y="0"/>
                    </a:lnTo>
                    <a:lnTo>
                      <a:pt x="346" y="1"/>
                    </a:lnTo>
                    <a:lnTo>
                      <a:pt x="350" y="1"/>
                    </a:lnTo>
                    <a:lnTo>
                      <a:pt x="354" y="2"/>
                    </a:lnTo>
                    <a:lnTo>
                      <a:pt x="360" y="2"/>
                    </a:lnTo>
                    <a:lnTo>
                      <a:pt x="367" y="2"/>
                    </a:lnTo>
                    <a:lnTo>
                      <a:pt x="373" y="2"/>
                    </a:lnTo>
                    <a:lnTo>
                      <a:pt x="378" y="3"/>
                    </a:lnTo>
                    <a:lnTo>
                      <a:pt x="384" y="3"/>
                    </a:lnTo>
                    <a:lnTo>
                      <a:pt x="390" y="3"/>
                    </a:lnTo>
                    <a:lnTo>
                      <a:pt x="393" y="4"/>
                    </a:lnTo>
                    <a:lnTo>
                      <a:pt x="398" y="5"/>
                    </a:lnTo>
                    <a:lnTo>
                      <a:pt x="402" y="5"/>
                    </a:lnTo>
                    <a:lnTo>
                      <a:pt x="406" y="5"/>
                    </a:lnTo>
                    <a:lnTo>
                      <a:pt x="408" y="5"/>
                    </a:lnTo>
                    <a:lnTo>
                      <a:pt x="412" y="5"/>
                    </a:lnTo>
                    <a:lnTo>
                      <a:pt x="414" y="6"/>
                    </a:lnTo>
                    <a:lnTo>
                      <a:pt x="416" y="6"/>
                    </a:lnTo>
                    <a:lnTo>
                      <a:pt x="442" y="33"/>
                    </a:lnTo>
                    <a:lnTo>
                      <a:pt x="441" y="32"/>
                    </a:lnTo>
                    <a:lnTo>
                      <a:pt x="438" y="32"/>
                    </a:lnTo>
                    <a:lnTo>
                      <a:pt x="432" y="29"/>
                    </a:lnTo>
                    <a:lnTo>
                      <a:pt x="426" y="28"/>
                    </a:lnTo>
                    <a:lnTo>
                      <a:pt x="422" y="27"/>
                    </a:lnTo>
                    <a:lnTo>
                      <a:pt x="417" y="26"/>
                    </a:lnTo>
                    <a:lnTo>
                      <a:pt x="412" y="25"/>
                    </a:lnTo>
                    <a:lnTo>
                      <a:pt x="407" y="25"/>
                    </a:lnTo>
                    <a:lnTo>
                      <a:pt x="400" y="22"/>
                    </a:lnTo>
                    <a:lnTo>
                      <a:pt x="396" y="22"/>
                    </a:lnTo>
                    <a:lnTo>
                      <a:pt x="388" y="21"/>
                    </a:lnTo>
                    <a:lnTo>
                      <a:pt x="382" y="21"/>
                    </a:lnTo>
                    <a:lnTo>
                      <a:pt x="377" y="20"/>
                    </a:lnTo>
                    <a:lnTo>
                      <a:pt x="374" y="19"/>
                    </a:lnTo>
                    <a:lnTo>
                      <a:pt x="369" y="19"/>
                    </a:lnTo>
                    <a:lnTo>
                      <a:pt x="366" y="19"/>
                    </a:lnTo>
                    <a:lnTo>
                      <a:pt x="361" y="18"/>
                    </a:lnTo>
                    <a:lnTo>
                      <a:pt x="358" y="18"/>
                    </a:lnTo>
                    <a:lnTo>
                      <a:pt x="353" y="18"/>
                    </a:lnTo>
                    <a:lnTo>
                      <a:pt x="349" y="18"/>
                    </a:lnTo>
                    <a:lnTo>
                      <a:pt x="344" y="17"/>
                    </a:lnTo>
                    <a:lnTo>
                      <a:pt x="340" y="17"/>
                    </a:lnTo>
                    <a:lnTo>
                      <a:pt x="335" y="16"/>
                    </a:lnTo>
                    <a:lnTo>
                      <a:pt x="330" y="16"/>
                    </a:lnTo>
                    <a:lnTo>
                      <a:pt x="326" y="16"/>
                    </a:lnTo>
                    <a:lnTo>
                      <a:pt x="320" y="16"/>
                    </a:lnTo>
                    <a:lnTo>
                      <a:pt x="315" y="16"/>
                    </a:lnTo>
                    <a:lnTo>
                      <a:pt x="311" y="16"/>
                    </a:lnTo>
                    <a:lnTo>
                      <a:pt x="306" y="16"/>
                    </a:lnTo>
                    <a:lnTo>
                      <a:pt x="301" y="16"/>
                    </a:lnTo>
                    <a:lnTo>
                      <a:pt x="295" y="16"/>
                    </a:lnTo>
                    <a:lnTo>
                      <a:pt x="290" y="16"/>
                    </a:lnTo>
                    <a:lnTo>
                      <a:pt x="283" y="16"/>
                    </a:lnTo>
                    <a:lnTo>
                      <a:pt x="279" y="16"/>
                    </a:lnTo>
                    <a:lnTo>
                      <a:pt x="272" y="16"/>
                    </a:lnTo>
                    <a:lnTo>
                      <a:pt x="267" y="16"/>
                    </a:lnTo>
                    <a:lnTo>
                      <a:pt x="262" y="16"/>
                    </a:lnTo>
                    <a:lnTo>
                      <a:pt x="256" y="16"/>
                    </a:lnTo>
                    <a:lnTo>
                      <a:pt x="249" y="17"/>
                    </a:lnTo>
                    <a:lnTo>
                      <a:pt x="243" y="18"/>
                    </a:lnTo>
                    <a:lnTo>
                      <a:pt x="238" y="18"/>
                    </a:lnTo>
                    <a:lnTo>
                      <a:pt x="231" y="18"/>
                    </a:lnTo>
                    <a:lnTo>
                      <a:pt x="225" y="19"/>
                    </a:lnTo>
                    <a:lnTo>
                      <a:pt x="219" y="20"/>
                    </a:lnTo>
                    <a:lnTo>
                      <a:pt x="213" y="20"/>
                    </a:lnTo>
                    <a:lnTo>
                      <a:pt x="207" y="21"/>
                    </a:lnTo>
                    <a:lnTo>
                      <a:pt x="200" y="21"/>
                    </a:lnTo>
                    <a:lnTo>
                      <a:pt x="194" y="22"/>
                    </a:lnTo>
                    <a:lnTo>
                      <a:pt x="187" y="22"/>
                    </a:lnTo>
                    <a:lnTo>
                      <a:pt x="182" y="24"/>
                    </a:lnTo>
                    <a:lnTo>
                      <a:pt x="176" y="24"/>
                    </a:lnTo>
                    <a:lnTo>
                      <a:pt x="170" y="25"/>
                    </a:lnTo>
                    <a:lnTo>
                      <a:pt x="163" y="25"/>
                    </a:lnTo>
                    <a:lnTo>
                      <a:pt x="159" y="26"/>
                    </a:lnTo>
                    <a:lnTo>
                      <a:pt x="153" y="26"/>
                    </a:lnTo>
                    <a:lnTo>
                      <a:pt x="147" y="28"/>
                    </a:lnTo>
                    <a:lnTo>
                      <a:pt x="143" y="28"/>
                    </a:lnTo>
                    <a:lnTo>
                      <a:pt x="137" y="29"/>
                    </a:lnTo>
                    <a:lnTo>
                      <a:pt x="131" y="29"/>
                    </a:lnTo>
                    <a:lnTo>
                      <a:pt x="128" y="32"/>
                    </a:lnTo>
                    <a:lnTo>
                      <a:pt x="122" y="32"/>
                    </a:lnTo>
                    <a:lnTo>
                      <a:pt x="118" y="33"/>
                    </a:lnTo>
                    <a:lnTo>
                      <a:pt x="112" y="33"/>
                    </a:lnTo>
                    <a:lnTo>
                      <a:pt x="107" y="34"/>
                    </a:lnTo>
                    <a:lnTo>
                      <a:pt x="103" y="35"/>
                    </a:lnTo>
                    <a:lnTo>
                      <a:pt x="98" y="35"/>
                    </a:lnTo>
                    <a:lnTo>
                      <a:pt x="95" y="36"/>
                    </a:lnTo>
                    <a:lnTo>
                      <a:pt x="90" y="37"/>
                    </a:lnTo>
                    <a:lnTo>
                      <a:pt x="86" y="37"/>
                    </a:lnTo>
                    <a:lnTo>
                      <a:pt x="81" y="39"/>
                    </a:lnTo>
                    <a:lnTo>
                      <a:pt x="77" y="39"/>
                    </a:lnTo>
                    <a:lnTo>
                      <a:pt x="73" y="41"/>
                    </a:lnTo>
                    <a:lnTo>
                      <a:pt x="70" y="41"/>
                    </a:lnTo>
                    <a:lnTo>
                      <a:pt x="65" y="42"/>
                    </a:lnTo>
                    <a:lnTo>
                      <a:pt x="62" y="42"/>
                    </a:lnTo>
                    <a:lnTo>
                      <a:pt x="59" y="44"/>
                    </a:lnTo>
                    <a:lnTo>
                      <a:pt x="51" y="44"/>
                    </a:lnTo>
                    <a:lnTo>
                      <a:pt x="44" y="47"/>
                    </a:lnTo>
                    <a:lnTo>
                      <a:pt x="38" y="48"/>
                    </a:lnTo>
                    <a:lnTo>
                      <a:pt x="33" y="49"/>
                    </a:lnTo>
                    <a:lnTo>
                      <a:pt x="27" y="50"/>
                    </a:lnTo>
                    <a:lnTo>
                      <a:pt x="23" y="51"/>
                    </a:lnTo>
                    <a:lnTo>
                      <a:pt x="18" y="52"/>
                    </a:lnTo>
                    <a:lnTo>
                      <a:pt x="15" y="53"/>
                    </a:lnTo>
                    <a:lnTo>
                      <a:pt x="8" y="55"/>
                    </a:lnTo>
                    <a:lnTo>
                      <a:pt x="3" y="57"/>
                    </a:lnTo>
                    <a:lnTo>
                      <a:pt x="1" y="57"/>
                    </a:lnTo>
                    <a:lnTo>
                      <a:pt x="0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65"/>
              <p:cNvSpPr>
                <a:spLocks/>
              </p:cNvSpPr>
              <p:nvPr/>
            </p:nvSpPr>
            <p:spPr bwMode="auto">
              <a:xfrm>
                <a:off x="4036" y="805"/>
                <a:ext cx="258" cy="55"/>
              </a:xfrm>
              <a:custGeom>
                <a:avLst/>
                <a:gdLst>
                  <a:gd name="T0" fmla="*/ 2 w 515"/>
                  <a:gd name="T1" fmla="*/ 106 h 109"/>
                  <a:gd name="T2" fmla="*/ 15 w 515"/>
                  <a:gd name="T3" fmla="*/ 96 h 109"/>
                  <a:gd name="T4" fmla="*/ 31 w 515"/>
                  <a:gd name="T5" fmla="*/ 87 h 109"/>
                  <a:gd name="T6" fmla="*/ 45 w 515"/>
                  <a:gd name="T7" fmla="*/ 78 h 109"/>
                  <a:gd name="T8" fmla="*/ 61 w 515"/>
                  <a:gd name="T9" fmla="*/ 70 h 109"/>
                  <a:gd name="T10" fmla="*/ 80 w 515"/>
                  <a:gd name="T11" fmla="*/ 59 h 109"/>
                  <a:gd name="T12" fmla="*/ 102 w 515"/>
                  <a:gd name="T13" fmla="*/ 49 h 109"/>
                  <a:gd name="T14" fmla="*/ 125 w 515"/>
                  <a:gd name="T15" fmla="*/ 40 h 109"/>
                  <a:gd name="T16" fmla="*/ 151 w 515"/>
                  <a:gd name="T17" fmla="*/ 32 h 109"/>
                  <a:gd name="T18" fmla="*/ 177 w 515"/>
                  <a:gd name="T19" fmla="*/ 22 h 109"/>
                  <a:gd name="T20" fmla="*/ 206 w 515"/>
                  <a:gd name="T21" fmla="*/ 15 h 109"/>
                  <a:gd name="T22" fmla="*/ 237 w 515"/>
                  <a:gd name="T23" fmla="*/ 8 h 109"/>
                  <a:gd name="T24" fmla="*/ 269 w 515"/>
                  <a:gd name="T25" fmla="*/ 3 h 109"/>
                  <a:gd name="T26" fmla="*/ 302 w 515"/>
                  <a:gd name="T27" fmla="*/ 1 h 109"/>
                  <a:gd name="T28" fmla="*/ 337 w 515"/>
                  <a:gd name="T29" fmla="*/ 0 h 109"/>
                  <a:gd name="T30" fmla="*/ 373 w 515"/>
                  <a:gd name="T31" fmla="*/ 1 h 109"/>
                  <a:gd name="T32" fmla="*/ 410 w 515"/>
                  <a:gd name="T33" fmla="*/ 7 h 109"/>
                  <a:gd name="T34" fmla="*/ 448 w 515"/>
                  <a:gd name="T35" fmla="*/ 12 h 109"/>
                  <a:gd name="T36" fmla="*/ 487 w 515"/>
                  <a:gd name="T37" fmla="*/ 23 h 109"/>
                  <a:gd name="T38" fmla="*/ 488 w 515"/>
                  <a:gd name="T39" fmla="*/ 54 h 109"/>
                  <a:gd name="T40" fmla="*/ 480 w 515"/>
                  <a:gd name="T41" fmla="*/ 49 h 109"/>
                  <a:gd name="T42" fmla="*/ 467 w 515"/>
                  <a:gd name="T43" fmla="*/ 45 h 109"/>
                  <a:gd name="T44" fmla="*/ 452 w 515"/>
                  <a:gd name="T45" fmla="*/ 39 h 109"/>
                  <a:gd name="T46" fmla="*/ 436 w 515"/>
                  <a:gd name="T47" fmla="*/ 35 h 109"/>
                  <a:gd name="T48" fmla="*/ 413 w 515"/>
                  <a:gd name="T49" fmla="*/ 30 h 109"/>
                  <a:gd name="T50" fmla="*/ 397 w 515"/>
                  <a:gd name="T51" fmla="*/ 26 h 109"/>
                  <a:gd name="T52" fmla="*/ 384 w 515"/>
                  <a:gd name="T53" fmla="*/ 25 h 109"/>
                  <a:gd name="T54" fmla="*/ 370 w 515"/>
                  <a:gd name="T55" fmla="*/ 24 h 109"/>
                  <a:gd name="T56" fmla="*/ 354 w 515"/>
                  <a:gd name="T57" fmla="*/ 22 h 109"/>
                  <a:gd name="T58" fmla="*/ 340 w 515"/>
                  <a:gd name="T59" fmla="*/ 22 h 109"/>
                  <a:gd name="T60" fmla="*/ 322 w 515"/>
                  <a:gd name="T61" fmla="*/ 22 h 109"/>
                  <a:gd name="T62" fmla="*/ 306 w 515"/>
                  <a:gd name="T63" fmla="*/ 22 h 109"/>
                  <a:gd name="T64" fmla="*/ 288 w 515"/>
                  <a:gd name="T65" fmla="*/ 22 h 109"/>
                  <a:gd name="T66" fmla="*/ 269 w 515"/>
                  <a:gd name="T67" fmla="*/ 23 h 109"/>
                  <a:gd name="T68" fmla="*/ 250 w 515"/>
                  <a:gd name="T69" fmla="*/ 24 h 109"/>
                  <a:gd name="T70" fmla="*/ 231 w 515"/>
                  <a:gd name="T71" fmla="*/ 27 h 109"/>
                  <a:gd name="T72" fmla="*/ 213 w 515"/>
                  <a:gd name="T73" fmla="*/ 30 h 109"/>
                  <a:gd name="T74" fmla="*/ 194 w 515"/>
                  <a:gd name="T75" fmla="*/ 34 h 109"/>
                  <a:gd name="T76" fmla="*/ 176 w 515"/>
                  <a:gd name="T77" fmla="*/ 39 h 109"/>
                  <a:gd name="T78" fmla="*/ 157 w 515"/>
                  <a:gd name="T79" fmla="*/ 45 h 109"/>
                  <a:gd name="T80" fmla="*/ 139 w 515"/>
                  <a:gd name="T81" fmla="*/ 49 h 109"/>
                  <a:gd name="T82" fmla="*/ 122 w 515"/>
                  <a:gd name="T83" fmla="*/ 55 h 109"/>
                  <a:gd name="T84" fmla="*/ 105 w 515"/>
                  <a:gd name="T85" fmla="*/ 61 h 109"/>
                  <a:gd name="T86" fmla="*/ 90 w 515"/>
                  <a:gd name="T87" fmla="*/ 67 h 109"/>
                  <a:gd name="T88" fmla="*/ 75 w 515"/>
                  <a:gd name="T89" fmla="*/ 72 h 109"/>
                  <a:gd name="T90" fmla="*/ 62 w 515"/>
                  <a:gd name="T91" fmla="*/ 78 h 109"/>
                  <a:gd name="T92" fmla="*/ 49 w 515"/>
                  <a:gd name="T93" fmla="*/ 83 h 109"/>
                  <a:gd name="T94" fmla="*/ 38 w 515"/>
                  <a:gd name="T95" fmla="*/ 88 h 109"/>
                  <a:gd name="T96" fmla="*/ 18 w 515"/>
                  <a:gd name="T97" fmla="*/ 97 h 109"/>
                  <a:gd name="T98" fmla="*/ 6 w 515"/>
                  <a:gd name="T99" fmla="*/ 104 h 109"/>
                  <a:gd name="T100" fmla="*/ 0 w 515"/>
                  <a:gd name="T10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15" h="109">
                    <a:moveTo>
                      <a:pt x="0" y="109"/>
                    </a:moveTo>
                    <a:lnTo>
                      <a:pt x="0" y="108"/>
                    </a:lnTo>
                    <a:lnTo>
                      <a:pt x="2" y="106"/>
                    </a:lnTo>
                    <a:lnTo>
                      <a:pt x="5" y="103"/>
                    </a:lnTo>
                    <a:lnTo>
                      <a:pt x="9" y="101"/>
                    </a:lnTo>
                    <a:lnTo>
                      <a:pt x="15" y="96"/>
                    </a:lnTo>
                    <a:lnTo>
                      <a:pt x="22" y="93"/>
                    </a:lnTo>
                    <a:lnTo>
                      <a:pt x="26" y="89"/>
                    </a:lnTo>
                    <a:lnTo>
                      <a:pt x="31" y="87"/>
                    </a:lnTo>
                    <a:lnTo>
                      <a:pt x="34" y="83"/>
                    </a:lnTo>
                    <a:lnTo>
                      <a:pt x="40" y="82"/>
                    </a:lnTo>
                    <a:lnTo>
                      <a:pt x="45" y="78"/>
                    </a:lnTo>
                    <a:lnTo>
                      <a:pt x="50" y="75"/>
                    </a:lnTo>
                    <a:lnTo>
                      <a:pt x="55" y="72"/>
                    </a:lnTo>
                    <a:lnTo>
                      <a:pt x="61" y="70"/>
                    </a:lnTo>
                    <a:lnTo>
                      <a:pt x="67" y="66"/>
                    </a:lnTo>
                    <a:lnTo>
                      <a:pt x="73" y="63"/>
                    </a:lnTo>
                    <a:lnTo>
                      <a:pt x="80" y="59"/>
                    </a:lnTo>
                    <a:lnTo>
                      <a:pt x="87" y="57"/>
                    </a:lnTo>
                    <a:lnTo>
                      <a:pt x="94" y="54"/>
                    </a:lnTo>
                    <a:lnTo>
                      <a:pt x="102" y="49"/>
                    </a:lnTo>
                    <a:lnTo>
                      <a:pt x="109" y="46"/>
                    </a:lnTo>
                    <a:lnTo>
                      <a:pt x="117" y="43"/>
                    </a:lnTo>
                    <a:lnTo>
                      <a:pt x="125" y="40"/>
                    </a:lnTo>
                    <a:lnTo>
                      <a:pt x="134" y="38"/>
                    </a:lnTo>
                    <a:lnTo>
                      <a:pt x="142" y="33"/>
                    </a:lnTo>
                    <a:lnTo>
                      <a:pt x="151" y="32"/>
                    </a:lnTo>
                    <a:lnTo>
                      <a:pt x="159" y="29"/>
                    </a:lnTo>
                    <a:lnTo>
                      <a:pt x="168" y="25"/>
                    </a:lnTo>
                    <a:lnTo>
                      <a:pt x="177" y="22"/>
                    </a:lnTo>
                    <a:lnTo>
                      <a:pt x="186" y="19"/>
                    </a:lnTo>
                    <a:lnTo>
                      <a:pt x="196" y="17"/>
                    </a:lnTo>
                    <a:lnTo>
                      <a:pt x="206" y="15"/>
                    </a:lnTo>
                    <a:lnTo>
                      <a:pt x="216" y="12"/>
                    </a:lnTo>
                    <a:lnTo>
                      <a:pt x="226" y="10"/>
                    </a:lnTo>
                    <a:lnTo>
                      <a:pt x="237" y="8"/>
                    </a:lnTo>
                    <a:lnTo>
                      <a:pt x="247" y="7"/>
                    </a:lnTo>
                    <a:lnTo>
                      <a:pt x="257" y="4"/>
                    </a:lnTo>
                    <a:lnTo>
                      <a:pt x="269" y="3"/>
                    </a:lnTo>
                    <a:lnTo>
                      <a:pt x="279" y="2"/>
                    </a:lnTo>
                    <a:lnTo>
                      <a:pt x="290" y="1"/>
                    </a:lnTo>
                    <a:lnTo>
                      <a:pt x="302" y="1"/>
                    </a:lnTo>
                    <a:lnTo>
                      <a:pt x="314" y="1"/>
                    </a:lnTo>
                    <a:lnTo>
                      <a:pt x="326" y="0"/>
                    </a:lnTo>
                    <a:lnTo>
                      <a:pt x="337" y="0"/>
                    </a:lnTo>
                    <a:lnTo>
                      <a:pt x="349" y="0"/>
                    </a:lnTo>
                    <a:lnTo>
                      <a:pt x="361" y="1"/>
                    </a:lnTo>
                    <a:lnTo>
                      <a:pt x="373" y="1"/>
                    </a:lnTo>
                    <a:lnTo>
                      <a:pt x="385" y="2"/>
                    </a:lnTo>
                    <a:lnTo>
                      <a:pt x="398" y="4"/>
                    </a:lnTo>
                    <a:lnTo>
                      <a:pt x="410" y="7"/>
                    </a:lnTo>
                    <a:lnTo>
                      <a:pt x="423" y="8"/>
                    </a:lnTo>
                    <a:lnTo>
                      <a:pt x="436" y="10"/>
                    </a:lnTo>
                    <a:lnTo>
                      <a:pt x="448" y="12"/>
                    </a:lnTo>
                    <a:lnTo>
                      <a:pt x="461" y="16"/>
                    </a:lnTo>
                    <a:lnTo>
                      <a:pt x="473" y="19"/>
                    </a:lnTo>
                    <a:lnTo>
                      <a:pt x="487" y="23"/>
                    </a:lnTo>
                    <a:lnTo>
                      <a:pt x="500" y="27"/>
                    </a:lnTo>
                    <a:lnTo>
                      <a:pt x="515" y="33"/>
                    </a:lnTo>
                    <a:lnTo>
                      <a:pt x="488" y="54"/>
                    </a:lnTo>
                    <a:lnTo>
                      <a:pt x="487" y="54"/>
                    </a:lnTo>
                    <a:lnTo>
                      <a:pt x="484" y="51"/>
                    </a:lnTo>
                    <a:lnTo>
                      <a:pt x="480" y="49"/>
                    </a:lnTo>
                    <a:lnTo>
                      <a:pt x="475" y="48"/>
                    </a:lnTo>
                    <a:lnTo>
                      <a:pt x="470" y="46"/>
                    </a:lnTo>
                    <a:lnTo>
                      <a:pt x="467" y="45"/>
                    </a:lnTo>
                    <a:lnTo>
                      <a:pt x="462" y="42"/>
                    </a:lnTo>
                    <a:lnTo>
                      <a:pt x="457" y="41"/>
                    </a:lnTo>
                    <a:lnTo>
                      <a:pt x="452" y="39"/>
                    </a:lnTo>
                    <a:lnTo>
                      <a:pt x="447" y="38"/>
                    </a:lnTo>
                    <a:lnTo>
                      <a:pt x="441" y="37"/>
                    </a:lnTo>
                    <a:lnTo>
                      <a:pt x="436" y="35"/>
                    </a:lnTo>
                    <a:lnTo>
                      <a:pt x="428" y="33"/>
                    </a:lnTo>
                    <a:lnTo>
                      <a:pt x="421" y="32"/>
                    </a:lnTo>
                    <a:lnTo>
                      <a:pt x="413" y="30"/>
                    </a:lnTo>
                    <a:lnTo>
                      <a:pt x="406" y="29"/>
                    </a:lnTo>
                    <a:lnTo>
                      <a:pt x="401" y="27"/>
                    </a:lnTo>
                    <a:lnTo>
                      <a:pt x="397" y="26"/>
                    </a:lnTo>
                    <a:lnTo>
                      <a:pt x="393" y="26"/>
                    </a:lnTo>
                    <a:lnTo>
                      <a:pt x="389" y="26"/>
                    </a:lnTo>
                    <a:lnTo>
                      <a:pt x="384" y="25"/>
                    </a:lnTo>
                    <a:lnTo>
                      <a:pt x="380" y="25"/>
                    </a:lnTo>
                    <a:lnTo>
                      <a:pt x="375" y="24"/>
                    </a:lnTo>
                    <a:lnTo>
                      <a:pt x="370" y="24"/>
                    </a:lnTo>
                    <a:lnTo>
                      <a:pt x="365" y="23"/>
                    </a:lnTo>
                    <a:lnTo>
                      <a:pt x="360" y="23"/>
                    </a:lnTo>
                    <a:lnTo>
                      <a:pt x="354" y="22"/>
                    </a:lnTo>
                    <a:lnTo>
                      <a:pt x="350" y="22"/>
                    </a:lnTo>
                    <a:lnTo>
                      <a:pt x="344" y="22"/>
                    </a:lnTo>
                    <a:lnTo>
                      <a:pt x="340" y="22"/>
                    </a:lnTo>
                    <a:lnTo>
                      <a:pt x="334" y="22"/>
                    </a:lnTo>
                    <a:lnTo>
                      <a:pt x="329" y="22"/>
                    </a:lnTo>
                    <a:lnTo>
                      <a:pt x="322" y="22"/>
                    </a:lnTo>
                    <a:lnTo>
                      <a:pt x="317" y="22"/>
                    </a:lnTo>
                    <a:lnTo>
                      <a:pt x="311" y="22"/>
                    </a:lnTo>
                    <a:lnTo>
                      <a:pt x="306" y="22"/>
                    </a:lnTo>
                    <a:lnTo>
                      <a:pt x="300" y="22"/>
                    </a:lnTo>
                    <a:lnTo>
                      <a:pt x="294" y="22"/>
                    </a:lnTo>
                    <a:lnTo>
                      <a:pt x="288" y="22"/>
                    </a:lnTo>
                    <a:lnTo>
                      <a:pt x="282" y="23"/>
                    </a:lnTo>
                    <a:lnTo>
                      <a:pt x="276" y="23"/>
                    </a:lnTo>
                    <a:lnTo>
                      <a:pt x="269" y="23"/>
                    </a:lnTo>
                    <a:lnTo>
                      <a:pt x="263" y="23"/>
                    </a:lnTo>
                    <a:lnTo>
                      <a:pt x="256" y="24"/>
                    </a:lnTo>
                    <a:lnTo>
                      <a:pt x="250" y="24"/>
                    </a:lnTo>
                    <a:lnTo>
                      <a:pt x="244" y="25"/>
                    </a:lnTo>
                    <a:lnTo>
                      <a:pt x="238" y="26"/>
                    </a:lnTo>
                    <a:lnTo>
                      <a:pt x="231" y="27"/>
                    </a:lnTo>
                    <a:lnTo>
                      <a:pt x="225" y="29"/>
                    </a:lnTo>
                    <a:lnTo>
                      <a:pt x="218" y="30"/>
                    </a:lnTo>
                    <a:lnTo>
                      <a:pt x="213" y="30"/>
                    </a:lnTo>
                    <a:lnTo>
                      <a:pt x="206" y="32"/>
                    </a:lnTo>
                    <a:lnTo>
                      <a:pt x="200" y="33"/>
                    </a:lnTo>
                    <a:lnTo>
                      <a:pt x="194" y="34"/>
                    </a:lnTo>
                    <a:lnTo>
                      <a:pt x="187" y="35"/>
                    </a:lnTo>
                    <a:lnTo>
                      <a:pt x="182" y="38"/>
                    </a:lnTo>
                    <a:lnTo>
                      <a:pt x="176" y="39"/>
                    </a:lnTo>
                    <a:lnTo>
                      <a:pt x="169" y="41"/>
                    </a:lnTo>
                    <a:lnTo>
                      <a:pt x="163" y="42"/>
                    </a:lnTo>
                    <a:lnTo>
                      <a:pt x="157" y="45"/>
                    </a:lnTo>
                    <a:lnTo>
                      <a:pt x="151" y="46"/>
                    </a:lnTo>
                    <a:lnTo>
                      <a:pt x="145" y="47"/>
                    </a:lnTo>
                    <a:lnTo>
                      <a:pt x="139" y="49"/>
                    </a:lnTo>
                    <a:lnTo>
                      <a:pt x="134" y="51"/>
                    </a:lnTo>
                    <a:lnTo>
                      <a:pt x="128" y="53"/>
                    </a:lnTo>
                    <a:lnTo>
                      <a:pt x="122" y="55"/>
                    </a:lnTo>
                    <a:lnTo>
                      <a:pt x="117" y="57"/>
                    </a:lnTo>
                    <a:lnTo>
                      <a:pt x="111" y="58"/>
                    </a:lnTo>
                    <a:lnTo>
                      <a:pt x="105" y="61"/>
                    </a:lnTo>
                    <a:lnTo>
                      <a:pt x="101" y="63"/>
                    </a:lnTo>
                    <a:lnTo>
                      <a:pt x="95" y="65"/>
                    </a:lnTo>
                    <a:lnTo>
                      <a:pt x="90" y="67"/>
                    </a:lnTo>
                    <a:lnTo>
                      <a:pt x="86" y="69"/>
                    </a:lnTo>
                    <a:lnTo>
                      <a:pt x="80" y="71"/>
                    </a:lnTo>
                    <a:lnTo>
                      <a:pt x="75" y="72"/>
                    </a:lnTo>
                    <a:lnTo>
                      <a:pt x="71" y="74"/>
                    </a:lnTo>
                    <a:lnTo>
                      <a:pt x="66" y="75"/>
                    </a:lnTo>
                    <a:lnTo>
                      <a:pt x="62" y="78"/>
                    </a:lnTo>
                    <a:lnTo>
                      <a:pt x="57" y="80"/>
                    </a:lnTo>
                    <a:lnTo>
                      <a:pt x="54" y="82"/>
                    </a:lnTo>
                    <a:lnTo>
                      <a:pt x="49" y="83"/>
                    </a:lnTo>
                    <a:lnTo>
                      <a:pt x="45" y="85"/>
                    </a:lnTo>
                    <a:lnTo>
                      <a:pt x="41" y="86"/>
                    </a:lnTo>
                    <a:lnTo>
                      <a:pt x="38" y="88"/>
                    </a:lnTo>
                    <a:lnTo>
                      <a:pt x="31" y="92"/>
                    </a:lnTo>
                    <a:lnTo>
                      <a:pt x="25" y="95"/>
                    </a:lnTo>
                    <a:lnTo>
                      <a:pt x="18" y="97"/>
                    </a:lnTo>
                    <a:lnTo>
                      <a:pt x="14" y="100"/>
                    </a:lnTo>
                    <a:lnTo>
                      <a:pt x="9" y="102"/>
                    </a:lnTo>
                    <a:lnTo>
                      <a:pt x="6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6"/>
              <p:cNvSpPr>
                <a:spLocks/>
              </p:cNvSpPr>
              <p:nvPr/>
            </p:nvSpPr>
            <p:spPr bwMode="auto">
              <a:xfrm>
                <a:off x="4295" y="828"/>
                <a:ext cx="61" cy="148"/>
              </a:xfrm>
              <a:custGeom>
                <a:avLst/>
                <a:gdLst>
                  <a:gd name="T0" fmla="*/ 0 w 121"/>
                  <a:gd name="T1" fmla="*/ 36 h 295"/>
                  <a:gd name="T2" fmla="*/ 4 w 121"/>
                  <a:gd name="T3" fmla="*/ 41 h 295"/>
                  <a:gd name="T4" fmla="*/ 8 w 121"/>
                  <a:gd name="T5" fmla="*/ 48 h 295"/>
                  <a:gd name="T6" fmla="*/ 14 w 121"/>
                  <a:gd name="T7" fmla="*/ 56 h 295"/>
                  <a:gd name="T8" fmla="*/ 19 w 121"/>
                  <a:gd name="T9" fmla="*/ 66 h 295"/>
                  <a:gd name="T10" fmla="*/ 27 w 121"/>
                  <a:gd name="T11" fmla="*/ 79 h 295"/>
                  <a:gd name="T12" fmla="*/ 32 w 121"/>
                  <a:gd name="T13" fmla="*/ 86 h 295"/>
                  <a:gd name="T14" fmla="*/ 36 w 121"/>
                  <a:gd name="T15" fmla="*/ 94 h 295"/>
                  <a:gd name="T16" fmla="*/ 41 w 121"/>
                  <a:gd name="T17" fmla="*/ 102 h 295"/>
                  <a:gd name="T18" fmla="*/ 46 w 121"/>
                  <a:gd name="T19" fmla="*/ 111 h 295"/>
                  <a:gd name="T20" fmla="*/ 50 w 121"/>
                  <a:gd name="T21" fmla="*/ 120 h 295"/>
                  <a:gd name="T22" fmla="*/ 55 w 121"/>
                  <a:gd name="T23" fmla="*/ 129 h 295"/>
                  <a:gd name="T24" fmla="*/ 59 w 121"/>
                  <a:gd name="T25" fmla="*/ 138 h 295"/>
                  <a:gd name="T26" fmla="*/ 65 w 121"/>
                  <a:gd name="T27" fmla="*/ 149 h 295"/>
                  <a:gd name="T28" fmla="*/ 70 w 121"/>
                  <a:gd name="T29" fmla="*/ 159 h 295"/>
                  <a:gd name="T30" fmla="*/ 75 w 121"/>
                  <a:gd name="T31" fmla="*/ 170 h 295"/>
                  <a:gd name="T32" fmla="*/ 80 w 121"/>
                  <a:gd name="T33" fmla="*/ 181 h 295"/>
                  <a:gd name="T34" fmla="*/ 86 w 121"/>
                  <a:gd name="T35" fmla="*/ 193 h 295"/>
                  <a:gd name="T36" fmla="*/ 89 w 121"/>
                  <a:gd name="T37" fmla="*/ 204 h 295"/>
                  <a:gd name="T38" fmla="*/ 95 w 121"/>
                  <a:gd name="T39" fmla="*/ 216 h 295"/>
                  <a:gd name="T40" fmla="*/ 99 w 121"/>
                  <a:gd name="T41" fmla="*/ 229 h 295"/>
                  <a:gd name="T42" fmla="*/ 104 w 121"/>
                  <a:gd name="T43" fmla="*/ 241 h 295"/>
                  <a:gd name="T44" fmla="*/ 108 w 121"/>
                  <a:gd name="T45" fmla="*/ 254 h 295"/>
                  <a:gd name="T46" fmla="*/ 112 w 121"/>
                  <a:gd name="T47" fmla="*/ 268 h 295"/>
                  <a:gd name="T48" fmla="*/ 116 w 121"/>
                  <a:gd name="T49" fmla="*/ 280 h 295"/>
                  <a:gd name="T50" fmla="*/ 121 w 121"/>
                  <a:gd name="T51" fmla="*/ 295 h 295"/>
                  <a:gd name="T52" fmla="*/ 119 w 121"/>
                  <a:gd name="T53" fmla="*/ 284 h 295"/>
                  <a:gd name="T54" fmla="*/ 116 w 121"/>
                  <a:gd name="T55" fmla="*/ 273 h 295"/>
                  <a:gd name="T56" fmla="*/ 114 w 121"/>
                  <a:gd name="T57" fmla="*/ 263 h 295"/>
                  <a:gd name="T58" fmla="*/ 112 w 121"/>
                  <a:gd name="T59" fmla="*/ 253 h 295"/>
                  <a:gd name="T60" fmla="*/ 111 w 121"/>
                  <a:gd name="T61" fmla="*/ 242 h 295"/>
                  <a:gd name="T62" fmla="*/ 108 w 121"/>
                  <a:gd name="T63" fmla="*/ 233 h 295"/>
                  <a:gd name="T64" fmla="*/ 106 w 121"/>
                  <a:gd name="T65" fmla="*/ 224 h 295"/>
                  <a:gd name="T66" fmla="*/ 104 w 121"/>
                  <a:gd name="T67" fmla="*/ 215 h 295"/>
                  <a:gd name="T68" fmla="*/ 100 w 121"/>
                  <a:gd name="T69" fmla="*/ 206 h 295"/>
                  <a:gd name="T70" fmla="*/ 98 w 121"/>
                  <a:gd name="T71" fmla="*/ 197 h 295"/>
                  <a:gd name="T72" fmla="*/ 95 w 121"/>
                  <a:gd name="T73" fmla="*/ 188 h 295"/>
                  <a:gd name="T74" fmla="*/ 92 w 121"/>
                  <a:gd name="T75" fmla="*/ 179 h 295"/>
                  <a:gd name="T76" fmla="*/ 89 w 121"/>
                  <a:gd name="T77" fmla="*/ 171 h 295"/>
                  <a:gd name="T78" fmla="*/ 87 w 121"/>
                  <a:gd name="T79" fmla="*/ 162 h 295"/>
                  <a:gd name="T80" fmla="*/ 83 w 121"/>
                  <a:gd name="T81" fmla="*/ 154 h 295"/>
                  <a:gd name="T82" fmla="*/ 81 w 121"/>
                  <a:gd name="T83" fmla="*/ 146 h 295"/>
                  <a:gd name="T84" fmla="*/ 76 w 121"/>
                  <a:gd name="T85" fmla="*/ 137 h 295"/>
                  <a:gd name="T86" fmla="*/ 73 w 121"/>
                  <a:gd name="T87" fmla="*/ 129 h 295"/>
                  <a:gd name="T88" fmla="*/ 68 w 121"/>
                  <a:gd name="T89" fmla="*/ 120 h 295"/>
                  <a:gd name="T90" fmla="*/ 65 w 121"/>
                  <a:gd name="T91" fmla="*/ 111 h 295"/>
                  <a:gd name="T92" fmla="*/ 60 w 121"/>
                  <a:gd name="T93" fmla="*/ 102 h 295"/>
                  <a:gd name="T94" fmla="*/ 56 w 121"/>
                  <a:gd name="T95" fmla="*/ 94 h 295"/>
                  <a:gd name="T96" fmla="*/ 52 w 121"/>
                  <a:gd name="T97" fmla="*/ 84 h 295"/>
                  <a:gd name="T98" fmla="*/ 48 w 121"/>
                  <a:gd name="T99" fmla="*/ 76 h 295"/>
                  <a:gd name="T100" fmla="*/ 42 w 121"/>
                  <a:gd name="T101" fmla="*/ 66 h 295"/>
                  <a:gd name="T102" fmla="*/ 38 w 121"/>
                  <a:gd name="T103" fmla="*/ 57 h 295"/>
                  <a:gd name="T104" fmla="*/ 32 w 121"/>
                  <a:gd name="T105" fmla="*/ 48 h 295"/>
                  <a:gd name="T106" fmla="*/ 27 w 121"/>
                  <a:gd name="T107" fmla="*/ 40 h 295"/>
                  <a:gd name="T108" fmla="*/ 20 w 121"/>
                  <a:gd name="T109" fmla="*/ 29 h 295"/>
                  <a:gd name="T110" fmla="*/ 15 w 121"/>
                  <a:gd name="T111" fmla="*/ 20 h 295"/>
                  <a:gd name="T112" fmla="*/ 8 w 121"/>
                  <a:gd name="T113" fmla="*/ 9 h 295"/>
                  <a:gd name="T114" fmla="*/ 2 w 121"/>
                  <a:gd name="T115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1" h="295">
                    <a:moveTo>
                      <a:pt x="2" y="0"/>
                    </a:moveTo>
                    <a:lnTo>
                      <a:pt x="0" y="36"/>
                    </a:lnTo>
                    <a:lnTo>
                      <a:pt x="1" y="37"/>
                    </a:lnTo>
                    <a:lnTo>
                      <a:pt x="4" y="41"/>
                    </a:lnTo>
                    <a:lnTo>
                      <a:pt x="6" y="43"/>
                    </a:lnTo>
                    <a:lnTo>
                      <a:pt x="8" y="48"/>
                    </a:lnTo>
                    <a:lnTo>
                      <a:pt x="10" y="51"/>
                    </a:lnTo>
                    <a:lnTo>
                      <a:pt x="14" y="56"/>
                    </a:lnTo>
                    <a:lnTo>
                      <a:pt x="16" y="60"/>
                    </a:lnTo>
                    <a:lnTo>
                      <a:pt x="19" y="66"/>
                    </a:lnTo>
                    <a:lnTo>
                      <a:pt x="24" y="72"/>
                    </a:lnTo>
                    <a:lnTo>
                      <a:pt x="27" y="79"/>
                    </a:lnTo>
                    <a:lnTo>
                      <a:pt x="30" y="82"/>
                    </a:lnTo>
                    <a:lnTo>
                      <a:pt x="32" y="86"/>
                    </a:lnTo>
                    <a:lnTo>
                      <a:pt x="34" y="89"/>
                    </a:lnTo>
                    <a:lnTo>
                      <a:pt x="36" y="94"/>
                    </a:lnTo>
                    <a:lnTo>
                      <a:pt x="38" y="98"/>
                    </a:lnTo>
                    <a:lnTo>
                      <a:pt x="41" y="102"/>
                    </a:lnTo>
                    <a:lnTo>
                      <a:pt x="43" y="106"/>
                    </a:lnTo>
                    <a:lnTo>
                      <a:pt x="46" y="111"/>
                    </a:lnTo>
                    <a:lnTo>
                      <a:pt x="48" y="115"/>
                    </a:lnTo>
                    <a:lnTo>
                      <a:pt x="50" y="120"/>
                    </a:lnTo>
                    <a:lnTo>
                      <a:pt x="52" y="123"/>
                    </a:lnTo>
                    <a:lnTo>
                      <a:pt x="55" y="129"/>
                    </a:lnTo>
                    <a:lnTo>
                      <a:pt x="57" y="133"/>
                    </a:lnTo>
                    <a:lnTo>
                      <a:pt x="59" y="138"/>
                    </a:lnTo>
                    <a:lnTo>
                      <a:pt x="63" y="143"/>
                    </a:lnTo>
                    <a:lnTo>
                      <a:pt x="65" y="149"/>
                    </a:lnTo>
                    <a:lnTo>
                      <a:pt x="67" y="153"/>
                    </a:lnTo>
                    <a:lnTo>
                      <a:pt x="70" y="159"/>
                    </a:lnTo>
                    <a:lnTo>
                      <a:pt x="72" y="163"/>
                    </a:lnTo>
                    <a:lnTo>
                      <a:pt x="75" y="170"/>
                    </a:lnTo>
                    <a:lnTo>
                      <a:pt x="76" y="175"/>
                    </a:lnTo>
                    <a:lnTo>
                      <a:pt x="80" y="181"/>
                    </a:lnTo>
                    <a:lnTo>
                      <a:pt x="82" y="186"/>
                    </a:lnTo>
                    <a:lnTo>
                      <a:pt x="86" y="193"/>
                    </a:lnTo>
                    <a:lnTo>
                      <a:pt x="88" y="199"/>
                    </a:lnTo>
                    <a:lnTo>
                      <a:pt x="89" y="204"/>
                    </a:lnTo>
                    <a:lnTo>
                      <a:pt x="91" y="209"/>
                    </a:lnTo>
                    <a:lnTo>
                      <a:pt x="95" y="216"/>
                    </a:lnTo>
                    <a:lnTo>
                      <a:pt x="97" y="222"/>
                    </a:lnTo>
                    <a:lnTo>
                      <a:pt x="99" y="229"/>
                    </a:lnTo>
                    <a:lnTo>
                      <a:pt x="102" y="234"/>
                    </a:lnTo>
                    <a:lnTo>
                      <a:pt x="104" y="241"/>
                    </a:lnTo>
                    <a:lnTo>
                      <a:pt x="106" y="248"/>
                    </a:lnTo>
                    <a:lnTo>
                      <a:pt x="108" y="254"/>
                    </a:lnTo>
                    <a:lnTo>
                      <a:pt x="111" y="261"/>
                    </a:lnTo>
                    <a:lnTo>
                      <a:pt x="112" y="268"/>
                    </a:lnTo>
                    <a:lnTo>
                      <a:pt x="114" y="273"/>
                    </a:lnTo>
                    <a:lnTo>
                      <a:pt x="116" y="280"/>
                    </a:lnTo>
                    <a:lnTo>
                      <a:pt x="119" y="288"/>
                    </a:lnTo>
                    <a:lnTo>
                      <a:pt x="121" y="295"/>
                    </a:lnTo>
                    <a:lnTo>
                      <a:pt x="120" y="288"/>
                    </a:lnTo>
                    <a:lnTo>
                      <a:pt x="119" y="284"/>
                    </a:lnTo>
                    <a:lnTo>
                      <a:pt x="118" y="278"/>
                    </a:lnTo>
                    <a:lnTo>
                      <a:pt x="116" y="273"/>
                    </a:lnTo>
                    <a:lnTo>
                      <a:pt x="115" y="268"/>
                    </a:lnTo>
                    <a:lnTo>
                      <a:pt x="114" y="263"/>
                    </a:lnTo>
                    <a:lnTo>
                      <a:pt x="113" y="257"/>
                    </a:lnTo>
                    <a:lnTo>
                      <a:pt x="112" y="253"/>
                    </a:lnTo>
                    <a:lnTo>
                      <a:pt x="111" y="247"/>
                    </a:lnTo>
                    <a:lnTo>
                      <a:pt x="111" y="242"/>
                    </a:lnTo>
                    <a:lnTo>
                      <a:pt x="108" y="238"/>
                    </a:lnTo>
                    <a:lnTo>
                      <a:pt x="108" y="233"/>
                    </a:lnTo>
                    <a:lnTo>
                      <a:pt x="107" y="229"/>
                    </a:lnTo>
                    <a:lnTo>
                      <a:pt x="106" y="224"/>
                    </a:lnTo>
                    <a:lnTo>
                      <a:pt x="105" y="220"/>
                    </a:lnTo>
                    <a:lnTo>
                      <a:pt x="104" y="215"/>
                    </a:lnTo>
                    <a:lnTo>
                      <a:pt x="102" y="210"/>
                    </a:lnTo>
                    <a:lnTo>
                      <a:pt x="100" y="206"/>
                    </a:lnTo>
                    <a:lnTo>
                      <a:pt x="99" y="201"/>
                    </a:lnTo>
                    <a:lnTo>
                      <a:pt x="98" y="197"/>
                    </a:lnTo>
                    <a:lnTo>
                      <a:pt x="97" y="192"/>
                    </a:lnTo>
                    <a:lnTo>
                      <a:pt x="95" y="188"/>
                    </a:lnTo>
                    <a:lnTo>
                      <a:pt x="94" y="184"/>
                    </a:lnTo>
                    <a:lnTo>
                      <a:pt x="92" y="179"/>
                    </a:lnTo>
                    <a:lnTo>
                      <a:pt x="91" y="175"/>
                    </a:lnTo>
                    <a:lnTo>
                      <a:pt x="89" y="171"/>
                    </a:lnTo>
                    <a:lnTo>
                      <a:pt x="88" y="167"/>
                    </a:lnTo>
                    <a:lnTo>
                      <a:pt x="87" y="162"/>
                    </a:lnTo>
                    <a:lnTo>
                      <a:pt x="84" y="159"/>
                    </a:lnTo>
                    <a:lnTo>
                      <a:pt x="83" y="154"/>
                    </a:lnTo>
                    <a:lnTo>
                      <a:pt x="82" y="151"/>
                    </a:lnTo>
                    <a:lnTo>
                      <a:pt x="81" y="146"/>
                    </a:lnTo>
                    <a:lnTo>
                      <a:pt x="79" y="142"/>
                    </a:lnTo>
                    <a:lnTo>
                      <a:pt x="76" y="137"/>
                    </a:lnTo>
                    <a:lnTo>
                      <a:pt x="74" y="133"/>
                    </a:lnTo>
                    <a:lnTo>
                      <a:pt x="73" y="129"/>
                    </a:lnTo>
                    <a:lnTo>
                      <a:pt x="71" y="123"/>
                    </a:lnTo>
                    <a:lnTo>
                      <a:pt x="68" y="120"/>
                    </a:lnTo>
                    <a:lnTo>
                      <a:pt x="66" y="115"/>
                    </a:lnTo>
                    <a:lnTo>
                      <a:pt x="65" y="111"/>
                    </a:lnTo>
                    <a:lnTo>
                      <a:pt x="63" y="106"/>
                    </a:lnTo>
                    <a:lnTo>
                      <a:pt x="60" y="102"/>
                    </a:lnTo>
                    <a:lnTo>
                      <a:pt x="58" y="98"/>
                    </a:lnTo>
                    <a:lnTo>
                      <a:pt x="56" y="94"/>
                    </a:lnTo>
                    <a:lnTo>
                      <a:pt x="54" y="89"/>
                    </a:lnTo>
                    <a:lnTo>
                      <a:pt x="52" y="84"/>
                    </a:lnTo>
                    <a:lnTo>
                      <a:pt x="50" y="81"/>
                    </a:lnTo>
                    <a:lnTo>
                      <a:pt x="48" y="76"/>
                    </a:lnTo>
                    <a:lnTo>
                      <a:pt x="44" y="72"/>
                    </a:lnTo>
                    <a:lnTo>
                      <a:pt x="42" y="66"/>
                    </a:lnTo>
                    <a:lnTo>
                      <a:pt x="40" y="62"/>
                    </a:lnTo>
                    <a:lnTo>
                      <a:pt x="38" y="57"/>
                    </a:lnTo>
                    <a:lnTo>
                      <a:pt x="34" y="52"/>
                    </a:lnTo>
                    <a:lnTo>
                      <a:pt x="32" y="48"/>
                    </a:lnTo>
                    <a:lnTo>
                      <a:pt x="30" y="43"/>
                    </a:lnTo>
                    <a:lnTo>
                      <a:pt x="27" y="40"/>
                    </a:lnTo>
                    <a:lnTo>
                      <a:pt x="24" y="34"/>
                    </a:lnTo>
                    <a:lnTo>
                      <a:pt x="20" y="29"/>
                    </a:lnTo>
                    <a:lnTo>
                      <a:pt x="17" y="24"/>
                    </a:lnTo>
                    <a:lnTo>
                      <a:pt x="15" y="20"/>
                    </a:lnTo>
                    <a:lnTo>
                      <a:pt x="11" y="15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67"/>
              <p:cNvSpPr>
                <a:spLocks/>
              </p:cNvSpPr>
              <p:nvPr/>
            </p:nvSpPr>
            <p:spPr bwMode="auto">
              <a:xfrm>
                <a:off x="4115" y="1049"/>
                <a:ext cx="160" cy="56"/>
              </a:xfrm>
              <a:custGeom>
                <a:avLst/>
                <a:gdLst>
                  <a:gd name="T0" fmla="*/ 18 w 321"/>
                  <a:gd name="T1" fmla="*/ 111 h 112"/>
                  <a:gd name="T2" fmla="*/ 29 w 321"/>
                  <a:gd name="T3" fmla="*/ 110 h 112"/>
                  <a:gd name="T4" fmla="*/ 49 w 321"/>
                  <a:gd name="T5" fmla="*/ 107 h 112"/>
                  <a:gd name="T6" fmla="*/ 68 w 321"/>
                  <a:gd name="T7" fmla="*/ 102 h 112"/>
                  <a:gd name="T8" fmla="*/ 81 w 321"/>
                  <a:gd name="T9" fmla="*/ 100 h 112"/>
                  <a:gd name="T10" fmla="*/ 92 w 321"/>
                  <a:gd name="T11" fmla="*/ 96 h 112"/>
                  <a:gd name="T12" fmla="*/ 105 w 321"/>
                  <a:gd name="T13" fmla="*/ 92 h 112"/>
                  <a:gd name="T14" fmla="*/ 119 w 321"/>
                  <a:gd name="T15" fmla="*/ 87 h 112"/>
                  <a:gd name="T16" fmla="*/ 135 w 321"/>
                  <a:gd name="T17" fmla="*/ 79 h 112"/>
                  <a:gd name="T18" fmla="*/ 147 w 321"/>
                  <a:gd name="T19" fmla="*/ 72 h 112"/>
                  <a:gd name="T20" fmla="*/ 160 w 321"/>
                  <a:gd name="T21" fmla="*/ 64 h 112"/>
                  <a:gd name="T22" fmla="*/ 172 w 321"/>
                  <a:gd name="T23" fmla="*/ 56 h 112"/>
                  <a:gd name="T24" fmla="*/ 186 w 321"/>
                  <a:gd name="T25" fmla="*/ 48 h 112"/>
                  <a:gd name="T26" fmla="*/ 199 w 321"/>
                  <a:gd name="T27" fmla="*/ 40 h 112"/>
                  <a:gd name="T28" fmla="*/ 213 w 321"/>
                  <a:gd name="T29" fmla="*/ 33 h 112"/>
                  <a:gd name="T30" fmla="*/ 227 w 321"/>
                  <a:gd name="T31" fmla="*/ 26 h 112"/>
                  <a:gd name="T32" fmla="*/ 241 w 321"/>
                  <a:gd name="T33" fmla="*/ 20 h 112"/>
                  <a:gd name="T34" fmla="*/ 255 w 321"/>
                  <a:gd name="T35" fmla="*/ 16 h 112"/>
                  <a:gd name="T36" fmla="*/ 267 w 321"/>
                  <a:gd name="T37" fmla="*/ 12 h 112"/>
                  <a:gd name="T38" fmla="*/ 288 w 321"/>
                  <a:gd name="T39" fmla="*/ 7 h 112"/>
                  <a:gd name="T40" fmla="*/ 304 w 321"/>
                  <a:gd name="T41" fmla="*/ 4 h 112"/>
                  <a:gd name="T42" fmla="*/ 314 w 321"/>
                  <a:gd name="T43" fmla="*/ 2 h 112"/>
                  <a:gd name="T44" fmla="*/ 321 w 321"/>
                  <a:gd name="T45" fmla="*/ 2 h 112"/>
                  <a:gd name="T46" fmla="*/ 310 w 321"/>
                  <a:gd name="T47" fmla="*/ 0 h 112"/>
                  <a:gd name="T48" fmla="*/ 294 w 321"/>
                  <a:gd name="T49" fmla="*/ 0 h 112"/>
                  <a:gd name="T50" fmla="*/ 282 w 321"/>
                  <a:gd name="T51" fmla="*/ 1 h 112"/>
                  <a:gd name="T52" fmla="*/ 269 w 321"/>
                  <a:gd name="T53" fmla="*/ 3 h 112"/>
                  <a:gd name="T54" fmla="*/ 255 w 321"/>
                  <a:gd name="T55" fmla="*/ 5 h 112"/>
                  <a:gd name="T56" fmla="*/ 239 w 321"/>
                  <a:gd name="T57" fmla="*/ 11 h 112"/>
                  <a:gd name="T58" fmla="*/ 220 w 321"/>
                  <a:gd name="T59" fmla="*/ 18 h 112"/>
                  <a:gd name="T60" fmla="*/ 202 w 321"/>
                  <a:gd name="T61" fmla="*/ 25 h 112"/>
                  <a:gd name="T62" fmla="*/ 185 w 321"/>
                  <a:gd name="T63" fmla="*/ 32 h 112"/>
                  <a:gd name="T64" fmla="*/ 170 w 321"/>
                  <a:gd name="T65" fmla="*/ 39 h 112"/>
                  <a:gd name="T66" fmla="*/ 155 w 321"/>
                  <a:gd name="T67" fmla="*/ 46 h 112"/>
                  <a:gd name="T68" fmla="*/ 143 w 321"/>
                  <a:gd name="T69" fmla="*/ 51 h 112"/>
                  <a:gd name="T70" fmla="*/ 131 w 321"/>
                  <a:gd name="T71" fmla="*/ 57 h 112"/>
                  <a:gd name="T72" fmla="*/ 120 w 321"/>
                  <a:gd name="T73" fmla="*/ 63 h 112"/>
                  <a:gd name="T74" fmla="*/ 99 w 321"/>
                  <a:gd name="T75" fmla="*/ 71 h 112"/>
                  <a:gd name="T76" fmla="*/ 81 w 321"/>
                  <a:gd name="T77" fmla="*/ 79 h 112"/>
                  <a:gd name="T78" fmla="*/ 60 w 321"/>
                  <a:gd name="T79" fmla="*/ 81 h 112"/>
                  <a:gd name="T80" fmla="*/ 40 w 321"/>
                  <a:gd name="T81" fmla="*/ 82 h 112"/>
                  <a:gd name="T82" fmla="*/ 21 w 321"/>
                  <a:gd name="T83" fmla="*/ 82 h 112"/>
                  <a:gd name="T84" fmla="*/ 8 w 321"/>
                  <a:gd name="T85" fmla="*/ 82 h 112"/>
                  <a:gd name="T86" fmla="*/ 16 w 321"/>
                  <a:gd name="T8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1" h="112">
                    <a:moveTo>
                      <a:pt x="16" y="112"/>
                    </a:moveTo>
                    <a:lnTo>
                      <a:pt x="16" y="111"/>
                    </a:lnTo>
                    <a:lnTo>
                      <a:pt x="18" y="111"/>
                    </a:lnTo>
                    <a:lnTo>
                      <a:pt x="21" y="111"/>
                    </a:lnTo>
                    <a:lnTo>
                      <a:pt x="25" y="111"/>
                    </a:lnTo>
                    <a:lnTo>
                      <a:pt x="29" y="110"/>
                    </a:lnTo>
                    <a:lnTo>
                      <a:pt x="35" y="108"/>
                    </a:lnTo>
                    <a:lnTo>
                      <a:pt x="42" y="107"/>
                    </a:lnTo>
                    <a:lnTo>
                      <a:pt x="49" y="107"/>
                    </a:lnTo>
                    <a:lnTo>
                      <a:pt x="57" y="105"/>
                    </a:lnTo>
                    <a:lnTo>
                      <a:pt x="64" y="104"/>
                    </a:lnTo>
                    <a:lnTo>
                      <a:pt x="68" y="102"/>
                    </a:lnTo>
                    <a:lnTo>
                      <a:pt x="73" y="102"/>
                    </a:lnTo>
                    <a:lnTo>
                      <a:pt x="76" y="100"/>
                    </a:lnTo>
                    <a:lnTo>
                      <a:pt x="81" y="100"/>
                    </a:lnTo>
                    <a:lnTo>
                      <a:pt x="84" y="98"/>
                    </a:lnTo>
                    <a:lnTo>
                      <a:pt x="89" y="98"/>
                    </a:lnTo>
                    <a:lnTo>
                      <a:pt x="92" y="96"/>
                    </a:lnTo>
                    <a:lnTo>
                      <a:pt x="97" y="96"/>
                    </a:lnTo>
                    <a:lnTo>
                      <a:pt x="100" y="95"/>
                    </a:lnTo>
                    <a:lnTo>
                      <a:pt x="105" y="92"/>
                    </a:lnTo>
                    <a:lnTo>
                      <a:pt x="108" y="91"/>
                    </a:lnTo>
                    <a:lnTo>
                      <a:pt x="112" y="91"/>
                    </a:lnTo>
                    <a:lnTo>
                      <a:pt x="119" y="87"/>
                    </a:lnTo>
                    <a:lnTo>
                      <a:pt x="125" y="83"/>
                    </a:lnTo>
                    <a:lnTo>
                      <a:pt x="130" y="80"/>
                    </a:lnTo>
                    <a:lnTo>
                      <a:pt x="135" y="79"/>
                    </a:lnTo>
                    <a:lnTo>
                      <a:pt x="138" y="76"/>
                    </a:lnTo>
                    <a:lnTo>
                      <a:pt x="143" y="74"/>
                    </a:lnTo>
                    <a:lnTo>
                      <a:pt x="147" y="72"/>
                    </a:lnTo>
                    <a:lnTo>
                      <a:pt x="151" y="68"/>
                    </a:lnTo>
                    <a:lnTo>
                      <a:pt x="155" y="66"/>
                    </a:lnTo>
                    <a:lnTo>
                      <a:pt x="160" y="64"/>
                    </a:lnTo>
                    <a:lnTo>
                      <a:pt x="163" y="60"/>
                    </a:lnTo>
                    <a:lnTo>
                      <a:pt x="169" y="59"/>
                    </a:lnTo>
                    <a:lnTo>
                      <a:pt x="172" y="56"/>
                    </a:lnTo>
                    <a:lnTo>
                      <a:pt x="177" y="54"/>
                    </a:lnTo>
                    <a:lnTo>
                      <a:pt x="181" y="50"/>
                    </a:lnTo>
                    <a:lnTo>
                      <a:pt x="186" y="48"/>
                    </a:lnTo>
                    <a:lnTo>
                      <a:pt x="189" y="44"/>
                    </a:lnTo>
                    <a:lnTo>
                      <a:pt x="195" y="43"/>
                    </a:lnTo>
                    <a:lnTo>
                      <a:pt x="199" y="40"/>
                    </a:lnTo>
                    <a:lnTo>
                      <a:pt x="204" y="37"/>
                    </a:lnTo>
                    <a:lnTo>
                      <a:pt x="209" y="35"/>
                    </a:lnTo>
                    <a:lnTo>
                      <a:pt x="213" y="33"/>
                    </a:lnTo>
                    <a:lnTo>
                      <a:pt x="218" y="31"/>
                    </a:lnTo>
                    <a:lnTo>
                      <a:pt x="221" y="28"/>
                    </a:lnTo>
                    <a:lnTo>
                      <a:pt x="227" y="26"/>
                    </a:lnTo>
                    <a:lnTo>
                      <a:pt x="232" y="25"/>
                    </a:lnTo>
                    <a:lnTo>
                      <a:pt x="236" y="23"/>
                    </a:lnTo>
                    <a:lnTo>
                      <a:pt x="241" y="20"/>
                    </a:lnTo>
                    <a:lnTo>
                      <a:pt x="245" y="19"/>
                    </a:lnTo>
                    <a:lnTo>
                      <a:pt x="250" y="18"/>
                    </a:lnTo>
                    <a:lnTo>
                      <a:pt x="255" y="16"/>
                    </a:lnTo>
                    <a:lnTo>
                      <a:pt x="259" y="15"/>
                    </a:lnTo>
                    <a:lnTo>
                      <a:pt x="263" y="13"/>
                    </a:lnTo>
                    <a:lnTo>
                      <a:pt x="267" y="12"/>
                    </a:lnTo>
                    <a:lnTo>
                      <a:pt x="274" y="11"/>
                    </a:lnTo>
                    <a:lnTo>
                      <a:pt x="282" y="9"/>
                    </a:lnTo>
                    <a:lnTo>
                      <a:pt x="288" y="7"/>
                    </a:lnTo>
                    <a:lnTo>
                      <a:pt x="294" y="5"/>
                    </a:lnTo>
                    <a:lnTo>
                      <a:pt x="299" y="4"/>
                    </a:lnTo>
                    <a:lnTo>
                      <a:pt x="304" y="4"/>
                    </a:lnTo>
                    <a:lnTo>
                      <a:pt x="307" y="3"/>
                    </a:lnTo>
                    <a:lnTo>
                      <a:pt x="311" y="2"/>
                    </a:lnTo>
                    <a:lnTo>
                      <a:pt x="314" y="2"/>
                    </a:lnTo>
                    <a:lnTo>
                      <a:pt x="316" y="2"/>
                    </a:lnTo>
                    <a:lnTo>
                      <a:pt x="320" y="2"/>
                    </a:lnTo>
                    <a:lnTo>
                      <a:pt x="321" y="2"/>
                    </a:lnTo>
                    <a:lnTo>
                      <a:pt x="320" y="1"/>
                    </a:lnTo>
                    <a:lnTo>
                      <a:pt x="314" y="0"/>
                    </a:lnTo>
                    <a:lnTo>
                      <a:pt x="310" y="0"/>
                    </a:lnTo>
                    <a:lnTo>
                      <a:pt x="305" y="0"/>
                    </a:lnTo>
                    <a:lnTo>
                      <a:pt x="299" y="0"/>
                    </a:lnTo>
                    <a:lnTo>
                      <a:pt x="294" y="0"/>
                    </a:lnTo>
                    <a:lnTo>
                      <a:pt x="289" y="0"/>
                    </a:lnTo>
                    <a:lnTo>
                      <a:pt x="285" y="0"/>
                    </a:lnTo>
                    <a:lnTo>
                      <a:pt x="282" y="1"/>
                    </a:lnTo>
                    <a:lnTo>
                      <a:pt x="279" y="2"/>
                    </a:lnTo>
                    <a:lnTo>
                      <a:pt x="273" y="2"/>
                    </a:lnTo>
                    <a:lnTo>
                      <a:pt x="269" y="3"/>
                    </a:lnTo>
                    <a:lnTo>
                      <a:pt x="265" y="3"/>
                    </a:lnTo>
                    <a:lnTo>
                      <a:pt x="260" y="5"/>
                    </a:lnTo>
                    <a:lnTo>
                      <a:pt x="255" y="5"/>
                    </a:lnTo>
                    <a:lnTo>
                      <a:pt x="249" y="7"/>
                    </a:lnTo>
                    <a:lnTo>
                      <a:pt x="243" y="9"/>
                    </a:lnTo>
                    <a:lnTo>
                      <a:pt x="239" y="11"/>
                    </a:lnTo>
                    <a:lnTo>
                      <a:pt x="233" y="12"/>
                    </a:lnTo>
                    <a:lnTo>
                      <a:pt x="227" y="15"/>
                    </a:lnTo>
                    <a:lnTo>
                      <a:pt x="220" y="18"/>
                    </a:lnTo>
                    <a:lnTo>
                      <a:pt x="215" y="20"/>
                    </a:lnTo>
                    <a:lnTo>
                      <a:pt x="208" y="23"/>
                    </a:lnTo>
                    <a:lnTo>
                      <a:pt x="202" y="25"/>
                    </a:lnTo>
                    <a:lnTo>
                      <a:pt x="196" y="27"/>
                    </a:lnTo>
                    <a:lnTo>
                      <a:pt x="191" y="31"/>
                    </a:lnTo>
                    <a:lnTo>
                      <a:pt x="185" y="32"/>
                    </a:lnTo>
                    <a:lnTo>
                      <a:pt x="179" y="34"/>
                    </a:lnTo>
                    <a:lnTo>
                      <a:pt x="173" y="36"/>
                    </a:lnTo>
                    <a:lnTo>
                      <a:pt x="170" y="39"/>
                    </a:lnTo>
                    <a:lnTo>
                      <a:pt x="164" y="41"/>
                    </a:lnTo>
                    <a:lnTo>
                      <a:pt x="160" y="43"/>
                    </a:lnTo>
                    <a:lnTo>
                      <a:pt x="155" y="46"/>
                    </a:lnTo>
                    <a:lnTo>
                      <a:pt x="151" y="48"/>
                    </a:lnTo>
                    <a:lnTo>
                      <a:pt x="147" y="50"/>
                    </a:lnTo>
                    <a:lnTo>
                      <a:pt x="143" y="51"/>
                    </a:lnTo>
                    <a:lnTo>
                      <a:pt x="138" y="54"/>
                    </a:lnTo>
                    <a:lnTo>
                      <a:pt x="135" y="56"/>
                    </a:lnTo>
                    <a:lnTo>
                      <a:pt x="131" y="57"/>
                    </a:lnTo>
                    <a:lnTo>
                      <a:pt x="127" y="59"/>
                    </a:lnTo>
                    <a:lnTo>
                      <a:pt x="123" y="60"/>
                    </a:lnTo>
                    <a:lnTo>
                      <a:pt x="120" y="63"/>
                    </a:lnTo>
                    <a:lnTo>
                      <a:pt x="112" y="65"/>
                    </a:lnTo>
                    <a:lnTo>
                      <a:pt x="106" y="68"/>
                    </a:lnTo>
                    <a:lnTo>
                      <a:pt x="99" y="71"/>
                    </a:lnTo>
                    <a:lnTo>
                      <a:pt x="93" y="73"/>
                    </a:lnTo>
                    <a:lnTo>
                      <a:pt x="87" y="75"/>
                    </a:lnTo>
                    <a:lnTo>
                      <a:pt x="81" y="79"/>
                    </a:lnTo>
                    <a:lnTo>
                      <a:pt x="74" y="79"/>
                    </a:lnTo>
                    <a:lnTo>
                      <a:pt x="67" y="80"/>
                    </a:lnTo>
                    <a:lnTo>
                      <a:pt x="60" y="81"/>
                    </a:lnTo>
                    <a:lnTo>
                      <a:pt x="53" y="82"/>
                    </a:lnTo>
                    <a:lnTo>
                      <a:pt x="47" y="82"/>
                    </a:lnTo>
                    <a:lnTo>
                      <a:pt x="40" y="82"/>
                    </a:lnTo>
                    <a:lnTo>
                      <a:pt x="33" y="82"/>
                    </a:lnTo>
                    <a:lnTo>
                      <a:pt x="28" y="82"/>
                    </a:lnTo>
                    <a:lnTo>
                      <a:pt x="21" y="82"/>
                    </a:lnTo>
                    <a:lnTo>
                      <a:pt x="16" y="82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1" y="81"/>
                    </a:lnTo>
                    <a:lnTo>
                      <a:pt x="0" y="81"/>
                    </a:lnTo>
                    <a:lnTo>
                      <a:pt x="16" y="112"/>
                    </a:lnTo>
                    <a:lnTo>
                      <a:pt x="16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8"/>
              <p:cNvSpPr>
                <a:spLocks/>
              </p:cNvSpPr>
              <p:nvPr/>
            </p:nvSpPr>
            <p:spPr bwMode="auto">
              <a:xfrm>
                <a:off x="4148" y="1084"/>
                <a:ext cx="180" cy="50"/>
              </a:xfrm>
              <a:custGeom>
                <a:avLst/>
                <a:gdLst>
                  <a:gd name="T0" fmla="*/ 335 w 360"/>
                  <a:gd name="T1" fmla="*/ 0 h 101"/>
                  <a:gd name="T2" fmla="*/ 324 w 360"/>
                  <a:gd name="T3" fmla="*/ 6 h 101"/>
                  <a:gd name="T4" fmla="*/ 308 w 360"/>
                  <a:gd name="T5" fmla="*/ 16 h 101"/>
                  <a:gd name="T6" fmla="*/ 294 w 360"/>
                  <a:gd name="T7" fmla="*/ 21 h 101"/>
                  <a:gd name="T8" fmla="*/ 282 w 360"/>
                  <a:gd name="T9" fmla="*/ 27 h 101"/>
                  <a:gd name="T10" fmla="*/ 268 w 360"/>
                  <a:gd name="T11" fmla="*/ 34 h 101"/>
                  <a:gd name="T12" fmla="*/ 252 w 360"/>
                  <a:gd name="T13" fmla="*/ 42 h 101"/>
                  <a:gd name="T14" fmla="*/ 236 w 360"/>
                  <a:gd name="T15" fmla="*/ 49 h 101"/>
                  <a:gd name="T16" fmla="*/ 217 w 360"/>
                  <a:gd name="T17" fmla="*/ 55 h 101"/>
                  <a:gd name="T18" fmla="*/ 198 w 360"/>
                  <a:gd name="T19" fmla="*/ 61 h 101"/>
                  <a:gd name="T20" fmla="*/ 178 w 360"/>
                  <a:gd name="T21" fmla="*/ 68 h 101"/>
                  <a:gd name="T22" fmla="*/ 157 w 360"/>
                  <a:gd name="T23" fmla="*/ 75 h 101"/>
                  <a:gd name="T24" fmla="*/ 136 w 360"/>
                  <a:gd name="T25" fmla="*/ 81 h 101"/>
                  <a:gd name="T26" fmla="*/ 113 w 360"/>
                  <a:gd name="T27" fmla="*/ 85 h 101"/>
                  <a:gd name="T28" fmla="*/ 91 w 360"/>
                  <a:gd name="T29" fmla="*/ 90 h 101"/>
                  <a:gd name="T30" fmla="*/ 69 w 360"/>
                  <a:gd name="T31" fmla="*/ 93 h 101"/>
                  <a:gd name="T32" fmla="*/ 46 w 360"/>
                  <a:gd name="T33" fmla="*/ 94 h 101"/>
                  <a:gd name="T34" fmla="*/ 23 w 360"/>
                  <a:gd name="T35" fmla="*/ 97 h 101"/>
                  <a:gd name="T36" fmla="*/ 0 w 360"/>
                  <a:gd name="T37" fmla="*/ 97 h 101"/>
                  <a:gd name="T38" fmla="*/ 8 w 360"/>
                  <a:gd name="T39" fmla="*/ 98 h 101"/>
                  <a:gd name="T40" fmla="*/ 21 w 360"/>
                  <a:gd name="T41" fmla="*/ 99 h 101"/>
                  <a:gd name="T42" fmla="*/ 35 w 360"/>
                  <a:gd name="T43" fmla="*/ 100 h 101"/>
                  <a:gd name="T44" fmla="*/ 55 w 360"/>
                  <a:gd name="T45" fmla="*/ 101 h 101"/>
                  <a:gd name="T46" fmla="*/ 71 w 360"/>
                  <a:gd name="T47" fmla="*/ 100 h 101"/>
                  <a:gd name="T48" fmla="*/ 83 w 360"/>
                  <a:gd name="T49" fmla="*/ 100 h 101"/>
                  <a:gd name="T50" fmla="*/ 95 w 360"/>
                  <a:gd name="T51" fmla="*/ 98 h 101"/>
                  <a:gd name="T52" fmla="*/ 109 w 360"/>
                  <a:gd name="T53" fmla="*/ 98 h 101"/>
                  <a:gd name="T54" fmla="*/ 123 w 360"/>
                  <a:gd name="T55" fmla="*/ 95 h 101"/>
                  <a:gd name="T56" fmla="*/ 138 w 360"/>
                  <a:gd name="T57" fmla="*/ 94 h 101"/>
                  <a:gd name="T58" fmla="*/ 153 w 360"/>
                  <a:gd name="T59" fmla="*/ 91 h 101"/>
                  <a:gd name="T60" fmla="*/ 170 w 360"/>
                  <a:gd name="T61" fmla="*/ 89 h 101"/>
                  <a:gd name="T62" fmla="*/ 187 w 360"/>
                  <a:gd name="T63" fmla="*/ 85 h 101"/>
                  <a:gd name="T64" fmla="*/ 206 w 360"/>
                  <a:gd name="T65" fmla="*/ 82 h 101"/>
                  <a:gd name="T66" fmla="*/ 222 w 360"/>
                  <a:gd name="T67" fmla="*/ 77 h 101"/>
                  <a:gd name="T68" fmla="*/ 237 w 360"/>
                  <a:gd name="T69" fmla="*/ 71 h 101"/>
                  <a:gd name="T70" fmla="*/ 252 w 360"/>
                  <a:gd name="T71" fmla="*/ 66 h 101"/>
                  <a:gd name="T72" fmla="*/ 264 w 360"/>
                  <a:gd name="T73" fmla="*/ 62 h 101"/>
                  <a:gd name="T74" fmla="*/ 277 w 360"/>
                  <a:gd name="T75" fmla="*/ 58 h 101"/>
                  <a:gd name="T76" fmla="*/ 295 w 360"/>
                  <a:gd name="T77" fmla="*/ 50 h 101"/>
                  <a:gd name="T78" fmla="*/ 312 w 360"/>
                  <a:gd name="T79" fmla="*/ 42 h 101"/>
                  <a:gd name="T80" fmla="*/ 328 w 360"/>
                  <a:gd name="T81" fmla="*/ 35 h 101"/>
                  <a:gd name="T82" fmla="*/ 338 w 360"/>
                  <a:gd name="T83" fmla="*/ 28 h 101"/>
                  <a:gd name="T84" fmla="*/ 352 w 360"/>
                  <a:gd name="T85" fmla="*/ 20 h 101"/>
                  <a:gd name="T86" fmla="*/ 359 w 360"/>
                  <a:gd name="T87" fmla="*/ 14 h 101"/>
                  <a:gd name="T88" fmla="*/ 337 w 360"/>
                  <a:gd name="T8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0" h="101">
                    <a:moveTo>
                      <a:pt x="337" y="0"/>
                    </a:moveTo>
                    <a:lnTo>
                      <a:pt x="336" y="0"/>
                    </a:lnTo>
                    <a:lnTo>
                      <a:pt x="335" y="0"/>
                    </a:lnTo>
                    <a:lnTo>
                      <a:pt x="332" y="2"/>
                    </a:lnTo>
                    <a:lnTo>
                      <a:pt x="328" y="4"/>
                    </a:lnTo>
                    <a:lnTo>
                      <a:pt x="324" y="6"/>
                    </a:lnTo>
                    <a:lnTo>
                      <a:pt x="319" y="8"/>
                    </a:lnTo>
                    <a:lnTo>
                      <a:pt x="312" y="12"/>
                    </a:lnTo>
                    <a:lnTo>
                      <a:pt x="308" y="16"/>
                    </a:lnTo>
                    <a:lnTo>
                      <a:pt x="303" y="18"/>
                    </a:lnTo>
                    <a:lnTo>
                      <a:pt x="298" y="19"/>
                    </a:lnTo>
                    <a:lnTo>
                      <a:pt x="294" y="21"/>
                    </a:lnTo>
                    <a:lnTo>
                      <a:pt x="292" y="23"/>
                    </a:lnTo>
                    <a:lnTo>
                      <a:pt x="286" y="24"/>
                    </a:lnTo>
                    <a:lnTo>
                      <a:pt x="282" y="27"/>
                    </a:lnTo>
                    <a:lnTo>
                      <a:pt x="277" y="29"/>
                    </a:lnTo>
                    <a:lnTo>
                      <a:pt x="273" y="32"/>
                    </a:lnTo>
                    <a:lnTo>
                      <a:pt x="268" y="34"/>
                    </a:lnTo>
                    <a:lnTo>
                      <a:pt x="263" y="36"/>
                    </a:lnTo>
                    <a:lnTo>
                      <a:pt x="257" y="38"/>
                    </a:lnTo>
                    <a:lnTo>
                      <a:pt x="252" y="42"/>
                    </a:lnTo>
                    <a:lnTo>
                      <a:pt x="247" y="43"/>
                    </a:lnTo>
                    <a:lnTo>
                      <a:pt x="241" y="45"/>
                    </a:lnTo>
                    <a:lnTo>
                      <a:pt x="236" y="49"/>
                    </a:lnTo>
                    <a:lnTo>
                      <a:pt x="230" y="51"/>
                    </a:lnTo>
                    <a:lnTo>
                      <a:pt x="223" y="53"/>
                    </a:lnTo>
                    <a:lnTo>
                      <a:pt x="217" y="55"/>
                    </a:lnTo>
                    <a:lnTo>
                      <a:pt x="211" y="58"/>
                    </a:lnTo>
                    <a:lnTo>
                      <a:pt x="205" y="59"/>
                    </a:lnTo>
                    <a:lnTo>
                      <a:pt x="198" y="61"/>
                    </a:lnTo>
                    <a:lnTo>
                      <a:pt x="191" y="63"/>
                    </a:lnTo>
                    <a:lnTo>
                      <a:pt x="184" y="66"/>
                    </a:lnTo>
                    <a:lnTo>
                      <a:pt x="178" y="68"/>
                    </a:lnTo>
                    <a:lnTo>
                      <a:pt x="170" y="70"/>
                    </a:lnTo>
                    <a:lnTo>
                      <a:pt x="165" y="73"/>
                    </a:lnTo>
                    <a:lnTo>
                      <a:pt x="157" y="75"/>
                    </a:lnTo>
                    <a:lnTo>
                      <a:pt x="151" y="77"/>
                    </a:lnTo>
                    <a:lnTo>
                      <a:pt x="143" y="78"/>
                    </a:lnTo>
                    <a:lnTo>
                      <a:pt x="136" y="81"/>
                    </a:lnTo>
                    <a:lnTo>
                      <a:pt x="129" y="82"/>
                    </a:lnTo>
                    <a:lnTo>
                      <a:pt x="122" y="84"/>
                    </a:lnTo>
                    <a:lnTo>
                      <a:pt x="113" y="85"/>
                    </a:lnTo>
                    <a:lnTo>
                      <a:pt x="106" y="87"/>
                    </a:lnTo>
                    <a:lnTo>
                      <a:pt x="98" y="87"/>
                    </a:lnTo>
                    <a:lnTo>
                      <a:pt x="91" y="90"/>
                    </a:lnTo>
                    <a:lnTo>
                      <a:pt x="83" y="91"/>
                    </a:lnTo>
                    <a:lnTo>
                      <a:pt x="75" y="92"/>
                    </a:lnTo>
                    <a:lnTo>
                      <a:pt x="69" y="93"/>
                    </a:lnTo>
                    <a:lnTo>
                      <a:pt x="62" y="94"/>
                    </a:lnTo>
                    <a:lnTo>
                      <a:pt x="53" y="94"/>
                    </a:lnTo>
                    <a:lnTo>
                      <a:pt x="46" y="94"/>
                    </a:lnTo>
                    <a:lnTo>
                      <a:pt x="38" y="95"/>
                    </a:lnTo>
                    <a:lnTo>
                      <a:pt x="31" y="97"/>
                    </a:lnTo>
                    <a:lnTo>
                      <a:pt x="23" y="97"/>
                    </a:lnTo>
                    <a:lnTo>
                      <a:pt x="15" y="97"/>
                    </a:lnTo>
                    <a:lnTo>
                      <a:pt x="7" y="97"/>
                    </a:lnTo>
                    <a:lnTo>
                      <a:pt x="0" y="97"/>
                    </a:lnTo>
                    <a:lnTo>
                      <a:pt x="1" y="97"/>
                    </a:lnTo>
                    <a:lnTo>
                      <a:pt x="3" y="97"/>
                    </a:lnTo>
                    <a:lnTo>
                      <a:pt x="8" y="98"/>
                    </a:lnTo>
                    <a:lnTo>
                      <a:pt x="14" y="98"/>
                    </a:lnTo>
                    <a:lnTo>
                      <a:pt x="17" y="98"/>
                    </a:lnTo>
                    <a:lnTo>
                      <a:pt x="21" y="99"/>
                    </a:lnTo>
                    <a:lnTo>
                      <a:pt x="25" y="99"/>
                    </a:lnTo>
                    <a:lnTo>
                      <a:pt x="31" y="100"/>
                    </a:lnTo>
                    <a:lnTo>
                      <a:pt x="35" y="100"/>
                    </a:lnTo>
                    <a:lnTo>
                      <a:pt x="41" y="100"/>
                    </a:lnTo>
                    <a:lnTo>
                      <a:pt x="47" y="100"/>
                    </a:lnTo>
                    <a:lnTo>
                      <a:pt x="55" y="101"/>
                    </a:lnTo>
                    <a:lnTo>
                      <a:pt x="61" y="100"/>
                    </a:lnTo>
                    <a:lnTo>
                      <a:pt x="67" y="100"/>
                    </a:lnTo>
                    <a:lnTo>
                      <a:pt x="71" y="100"/>
                    </a:lnTo>
                    <a:lnTo>
                      <a:pt x="75" y="100"/>
                    </a:lnTo>
                    <a:lnTo>
                      <a:pt x="79" y="100"/>
                    </a:lnTo>
                    <a:lnTo>
                      <a:pt x="83" y="100"/>
                    </a:lnTo>
                    <a:lnTo>
                      <a:pt x="87" y="99"/>
                    </a:lnTo>
                    <a:lnTo>
                      <a:pt x="91" y="99"/>
                    </a:lnTo>
                    <a:lnTo>
                      <a:pt x="95" y="98"/>
                    </a:lnTo>
                    <a:lnTo>
                      <a:pt x="101" y="98"/>
                    </a:lnTo>
                    <a:lnTo>
                      <a:pt x="104" y="98"/>
                    </a:lnTo>
                    <a:lnTo>
                      <a:pt x="109" y="98"/>
                    </a:lnTo>
                    <a:lnTo>
                      <a:pt x="113" y="97"/>
                    </a:lnTo>
                    <a:lnTo>
                      <a:pt x="119" y="97"/>
                    </a:lnTo>
                    <a:lnTo>
                      <a:pt x="123" y="95"/>
                    </a:lnTo>
                    <a:lnTo>
                      <a:pt x="128" y="95"/>
                    </a:lnTo>
                    <a:lnTo>
                      <a:pt x="133" y="94"/>
                    </a:lnTo>
                    <a:lnTo>
                      <a:pt x="138" y="94"/>
                    </a:lnTo>
                    <a:lnTo>
                      <a:pt x="143" y="93"/>
                    </a:lnTo>
                    <a:lnTo>
                      <a:pt x="149" y="93"/>
                    </a:lnTo>
                    <a:lnTo>
                      <a:pt x="153" y="91"/>
                    </a:lnTo>
                    <a:lnTo>
                      <a:pt x="159" y="91"/>
                    </a:lnTo>
                    <a:lnTo>
                      <a:pt x="165" y="90"/>
                    </a:lnTo>
                    <a:lnTo>
                      <a:pt x="170" y="89"/>
                    </a:lnTo>
                    <a:lnTo>
                      <a:pt x="175" y="87"/>
                    </a:lnTo>
                    <a:lnTo>
                      <a:pt x="182" y="86"/>
                    </a:lnTo>
                    <a:lnTo>
                      <a:pt x="187" y="85"/>
                    </a:lnTo>
                    <a:lnTo>
                      <a:pt x="193" y="84"/>
                    </a:lnTo>
                    <a:lnTo>
                      <a:pt x="199" y="83"/>
                    </a:lnTo>
                    <a:lnTo>
                      <a:pt x="206" y="82"/>
                    </a:lnTo>
                    <a:lnTo>
                      <a:pt x="210" y="81"/>
                    </a:lnTo>
                    <a:lnTo>
                      <a:pt x="216" y="78"/>
                    </a:lnTo>
                    <a:lnTo>
                      <a:pt x="222" y="77"/>
                    </a:lnTo>
                    <a:lnTo>
                      <a:pt x="226" y="75"/>
                    </a:lnTo>
                    <a:lnTo>
                      <a:pt x="232" y="74"/>
                    </a:lnTo>
                    <a:lnTo>
                      <a:pt x="237" y="71"/>
                    </a:lnTo>
                    <a:lnTo>
                      <a:pt x="241" y="69"/>
                    </a:lnTo>
                    <a:lnTo>
                      <a:pt x="247" y="68"/>
                    </a:lnTo>
                    <a:lnTo>
                      <a:pt x="252" y="66"/>
                    </a:lnTo>
                    <a:lnTo>
                      <a:pt x="255" y="65"/>
                    </a:lnTo>
                    <a:lnTo>
                      <a:pt x="260" y="63"/>
                    </a:lnTo>
                    <a:lnTo>
                      <a:pt x="264" y="62"/>
                    </a:lnTo>
                    <a:lnTo>
                      <a:pt x="269" y="60"/>
                    </a:lnTo>
                    <a:lnTo>
                      <a:pt x="273" y="59"/>
                    </a:lnTo>
                    <a:lnTo>
                      <a:pt x="277" y="58"/>
                    </a:lnTo>
                    <a:lnTo>
                      <a:pt x="281" y="55"/>
                    </a:lnTo>
                    <a:lnTo>
                      <a:pt x="288" y="52"/>
                    </a:lnTo>
                    <a:lnTo>
                      <a:pt x="295" y="50"/>
                    </a:lnTo>
                    <a:lnTo>
                      <a:pt x="302" y="46"/>
                    </a:lnTo>
                    <a:lnTo>
                      <a:pt x="308" y="44"/>
                    </a:lnTo>
                    <a:lnTo>
                      <a:pt x="312" y="42"/>
                    </a:lnTo>
                    <a:lnTo>
                      <a:pt x="318" y="39"/>
                    </a:lnTo>
                    <a:lnTo>
                      <a:pt x="324" y="37"/>
                    </a:lnTo>
                    <a:lnTo>
                      <a:pt x="328" y="35"/>
                    </a:lnTo>
                    <a:lnTo>
                      <a:pt x="332" y="32"/>
                    </a:lnTo>
                    <a:lnTo>
                      <a:pt x="335" y="30"/>
                    </a:lnTo>
                    <a:lnTo>
                      <a:pt x="338" y="28"/>
                    </a:lnTo>
                    <a:lnTo>
                      <a:pt x="343" y="26"/>
                    </a:lnTo>
                    <a:lnTo>
                      <a:pt x="348" y="21"/>
                    </a:lnTo>
                    <a:lnTo>
                      <a:pt x="352" y="20"/>
                    </a:lnTo>
                    <a:lnTo>
                      <a:pt x="354" y="16"/>
                    </a:lnTo>
                    <a:lnTo>
                      <a:pt x="358" y="15"/>
                    </a:lnTo>
                    <a:lnTo>
                      <a:pt x="359" y="14"/>
                    </a:lnTo>
                    <a:lnTo>
                      <a:pt x="360" y="14"/>
                    </a:lnTo>
                    <a:lnTo>
                      <a:pt x="337" y="0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69"/>
              <p:cNvSpPr>
                <a:spLocks/>
              </p:cNvSpPr>
              <p:nvPr/>
            </p:nvSpPr>
            <p:spPr bwMode="auto">
              <a:xfrm>
                <a:off x="4142" y="1140"/>
                <a:ext cx="255" cy="49"/>
              </a:xfrm>
              <a:custGeom>
                <a:avLst/>
                <a:gdLst>
                  <a:gd name="T0" fmla="*/ 9 w 510"/>
                  <a:gd name="T1" fmla="*/ 94 h 97"/>
                  <a:gd name="T2" fmla="*/ 30 w 510"/>
                  <a:gd name="T3" fmla="*/ 95 h 97"/>
                  <a:gd name="T4" fmla="*/ 49 w 510"/>
                  <a:gd name="T5" fmla="*/ 95 h 97"/>
                  <a:gd name="T6" fmla="*/ 65 w 510"/>
                  <a:gd name="T7" fmla="*/ 96 h 97"/>
                  <a:gd name="T8" fmla="*/ 84 w 510"/>
                  <a:gd name="T9" fmla="*/ 97 h 97"/>
                  <a:gd name="T10" fmla="*/ 105 w 510"/>
                  <a:gd name="T11" fmla="*/ 97 h 97"/>
                  <a:gd name="T12" fmla="*/ 125 w 510"/>
                  <a:gd name="T13" fmla="*/ 97 h 97"/>
                  <a:gd name="T14" fmla="*/ 148 w 510"/>
                  <a:gd name="T15" fmla="*/ 97 h 97"/>
                  <a:gd name="T16" fmla="*/ 172 w 510"/>
                  <a:gd name="T17" fmla="*/ 97 h 97"/>
                  <a:gd name="T18" fmla="*/ 197 w 510"/>
                  <a:gd name="T19" fmla="*/ 95 h 97"/>
                  <a:gd name="T20" fmla="*/ 221 w 510"/>
                  <a:gd name="T21" fmla="*/ 94 h 97"/>
                  <a:gd name="T22" fmla="*/ 245 w 510"/>
                  <a:gd name="T23" fmla="*/ 91 h 97"/>
                  <a:gd name="T24" fmla="*/ 271 w 510"/>
                  <a:gd name="T25" fmla="*/ 89 h 97"/>
                  <a:gd name="T26" fmla="*/ 293 w 510"/>
                  <a:gd name="T27" fmla="*/ 86 h 97"/>
                  <a:gd name="T28" fmla="*/ 317 w 510"/>
                  <a:gd name="T29" fmla="*/ 82 h 97"/>
                  <a:gd name="T30" fmla="*/ 339 w 510"/>
                  <a:gd name="T31" fmla="*/ 78 h 97"/>
                  <a:gd name="T32" fmla="*/ 362 w 510"/>
                  <a:gd name="T33" fmla="*/ 72 h 97"/>
                  <a:gd name="T34" fmla="*/ 381 w 510"/>
                  <a:gd name="T35" fmla="*/ 66 h 97"/>
                  <a:gd name="T36" fmla="*/ 402 w 510"/>
                  <a:gd name="T37" fmla="*/ 60 h 97"/>
                  <a:gd name="T38" fmla="*/ 419 w 510"/>
                  <a:gd name="T39" fmla="*/ 55 h 97"/>
                  <a:gd name="T40" fmla="*/ 437 w 510"/>
                  <a:gd name="T41" fmla="*/ 49 h 97"/>
                  <a:gd name="T42" fmla="*/ 461 w 510"/>
                  <a:gd name="T43" fmla="*/ 40 h 97"/>
                  <a:gd name="T44" fmla="*/ 485 w 510"/>
                  <a:gd name="T45" fmla="*/ 31 h 97"/>
                  <a:gd name="T46" fmla="*/ 502 w 510"/>
                  <a:gd name="T47" fmla="*/ 23 h 97"/>
                  <a:gd name="T48" fmla="*/ 485 w 510"/>
                  <a:gd name="T49" fmla="*/ 0 h 97"/>
                  <a:gd name="T50" fmla="*/ 471 w 510"/>
                  <a:gd name="T51" fmla="*/ 8 h 97"/>
                  <a:gd name="T52" fmla="*/ 452 w 510"/>
                  <a:gd name="T53" fmla="*/ 16 h 97"/>
                  <a:gd name="T54" fmla="*/ 428 w 510"/>
                  <a:gd name="T55" fmla="*/ 28 h 97"/>
                  <a:gd name="T56" fmla="*/ 412 w 510"/>
                  <a:gd name="T57" fmla="*/ 34 h 97"/>
                  <a:gd name="T58" fmla="*/ 396 w 510"/>
                  <a:gd name="T59" fmla="*/ 40 h 97"/>
                  <a:gd name="T60" fmla="*/ 378 w 510"/>
                  <a:gd name="T61" fmla="*/ 46 h 97"/>
                  <a:gd name="T62" fmla="*/ 360 w 510"/>
                  <a:gd name="T63" fmla="*/ 52 h 97"/>
                  <a:gd name="T64" fmla="*/ 339 w 510"/>
                  <a:gd name="T65" fmla="*/ 57 h 97"/>
                  <a:gd name="T66" fmla="*/ 317 w 510"/>
                  <a:gd name="T67" fmla="*/ 63 h 97"/>
                  <a:gd name="T68" fmla="*/ 293 w 510"/>
                  <a:gd name="T69" fmla="*/ 67 h 97"/>
                  <a:gd name="T70" fmla="*/ 269 w 510"/>
                  <a:gd name="T71" fmla="*/ 72 h 97"/>
                  <a:gd name="T72" fmla="*/ 244 w 510"/>
                  <a:gd name="T73" fmla="*/ 75 h 97"/>
                  <a:gd name="T74" fmla="*/ 219 w 510"/>
                  <a:gd name="T75" fmla="*/ 79 h 97"/>
                  <a:gd name="T76" fmla="*/ 194 w 510"/>
                  <a:gd name="T77" fmla="*/ 81 h 97"/>
                  <a:gd name="T78" fmla="*/ 170 w 510"/>
                  <a:gd name="T79" fmla="*/ 83 h 97"/>
                  <a:gd name="T80" fmla="*/ 146 w 510"/>
                  <a:gd name="T81" fmla="*/ 85 h 97"/>
                  <a:gd name="T82" fmla="*/ 124 w 510"/>
                  <a:gd name="T83" fmla="*/ 87 h 97"/>
                  <a:gd name="T84" fmla="*/ 102 w 510"/>
                  <a:gd name="T85" fmla="*/ 88 h 97"/>
                  <a:gd name="T86" fmla="*/ 83 w 510"/>
                  <a:gd name="T87" fmla="*/ 89 h 97"/>
                  <a:gd name="T88" fmla="*/ 65 w 510"/>
                  <a:gd name="T89" fmla="*/ 90 h 97"/>
                  <a:gd name="T90" fmla="*/ 49 w 510"/>
                  <a:gd name="T91" fmla="*/ 91 h 97"/>
                  <a:gd name="T92" fmla="*/ 34 w 510"/>
                  <a:gd name="T93" fmla="*/ 91 h 97"/>
                  <a:gd name="T94" fmla="*/ 12 w 510"/>
                  <a:gd name="T95" fmla="*/ 93 h 97"/>
                  <a:gd name="T96" fmla="*/ 0 w 510"/>
                  <a:gd name="T97" fmla="*/ 9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0" h="97">
                    <a:moveTo>
                      <a:pt x="0" y="94"/>
                    </a:moveTo>
                    <a:lnTo>
                      <a:pt x="1" y="94"/>
                    </a:lnTo>
                    <a:lnTo>
                      <a:pt x="5" y="94"/>
                    </a:lnTo>
                    <a:lnTo>
                      <a:pt x="9" y="94"/>
                    </a:lnTo>
                    <a:lnTo>
                      <a:pt x="13" y="94"/>
                    </a:lnTo>
                    <a:lnTo>
                      <a:pt x="18" y="94"/>
                    </a:lnTo>
                    <a:lnTo>
                      <a:pt x="25" y="95"/>
                    </a:lnTo>
                    <a:lnTo>
                      <a:pt x="30" y="95"/>
                    </a:lnTo>
                    <a:lnTo>
                      <a:pt x="37" y="95"/>
                    </a:lnTo>
                    <a:lnTo>
                      <a:pt x="41" y="95"/>
                    </a:lnTo>
                    <a:lnTo>
                      <a:pt x="44" y="95"/>
                    </a:lnTo>
                    <a:lnTo>
                      <a:pt x="49" y="95"/>
                    </a:lnTo>
                    <a:lnTo>
                      <a:pt x="53" y="96"/>
                    </a:lnTo>
                    <a:lnTo>
                      <a:pt x="57" y="96"/>
                    </a:lnTo>
                    <a:lnTo>
                      <a:pt x="60" y="96"/>
                    </a:lnTo>
                    <a:lnTo>
                      <a:pt x="65" y="96"/>
                    </a:lnTo>
                    <a:lnTo>
                      <a:pt x="69" y="96"/>
                    </a:lnTo>
                    <a:lnTo>
                      <a:pt x="74" y="96"/>
                    </a:lnTo>
                    <a:lnTo>
                      <a:pt x="80" y="97"/>
                    </a:lnTo>
                    <a:lnTo>
                      <a:pt x="84" y="97"/>
                    </a:lnTo>
                    <a:lnTo>
                      <a:pt x="90" y="97"/>
                    </a:lnTo>
                    <a:lnTo>
                      <a:pt x="94" y="97"/>
                    </a:lnTo>
                    <a:lnTo>
                      <a:pt x="99" y="97"/>
                    </a:lnTo>
                    <a:lnTo>
                      <a:pt x="105" y="97"/>
                    </a:lnTo>
                    <a:lnTo>
                      <a:pt x="110" y="97"/>
                    </a:lnTo>
                    <a:lnTo>
                      <a:pt x="115" y="97"/>
                    </a:lnTo>
                    <a:lnTo>
                      <a:pt x="121" y="97"/>
                    </a:lnTo>
                    <a:lnTo>
                      <a:pt x="125" y="97"/>
                    </a:lnTo>
                    <a:lnTo>
                      <a:pt x="132" y="97"/>
                    </a:lnTo>
                    <a:lnTo>
                      <a:pt x="137" y="97"/>
                    </a:lnTo>
                    <a:lnTo>
                      <a:pt x="142" y="97"/>
                    </a:lnTo>
                    <a:lnTo>
                      <a:pt x="148" y="97"/>
                    </a:lnTo>
                    <a:lnTo>
                      <a:pt x="155" y="97"/>
                    </a:lnTo>
                    <a:lnTo>
                      <a:pt x="160" y="97"/>
                    </a:lnTo>
                    <a:lnTo>
                      <a:pt x="166" y="97"/>
                    </a:lnTo>
                    <a:lnTo>
                      <a:pt x="172" y="97"/>
                    </a:lnTo>
                    <a:lnTo>
                      <a:pt x="179" y="97"/>
                    </a:lnTo>
                    <a:lnTo>
                      <a:pt x="185" y="96"/>
                    </a:lnTo>
                    <a:lnTo>
                      <a:pt x="190" y="96"/>
                    </a:lnTo>
                    <a:lnTo>
                      <a:pt x="197" y="95"/>
                    </a:lnTo>
                    <a:lnTo>
                      <a:pt x="203" y="95"/>
                    </a:lnTo>
                    <a:lnTo>
                      <a:pt x="209" y="95"/>
                    </a:lnTo>
                    <a:lnTo>
                      <a:pt x="214" y="95"/>
                    </a:lnTo>
                    <a:lnTo>
                      <a:pt x="221" y="94"/>
                    </a:lnTo>
                    <a:lnTo>
                      <a:pt x="227" y="94"/>
                    </a:lnTo>
                    <a:lnTo>
                      <a:pt x="233" y="94"/>
                    </a:lnTo>
                    <a:lnTo>
                      <a:pt x="240" y="93"/>
                    </a:lnTo>
                    <a:lnTo>
                      <a:pt x="245" y="91"/>
                    </a:lnTo>
                    <a:lnTo>
                      <a:pt x="252" y="91"/>
                    </a:lnTo>
                    <a:lnTo>
                      <a:pt x="258" y="91"/>
                    </a:lnTo>
                    <a:lnTo>
                      <a:pt x="265" y="90"/>
                    </a:lnTo>
                    <a:lnTo>
                      <a:pt x="271" y="89"/>
                    </a:lnTo>
                    <a:lnTo>
                      <a:pt x="277" y="89"/>
                    </a:lnTo>
                    <a:lnTo>
                      <a:pt x="282" y="88"/>
                    </a:lnTo>
                    <a:lnTo>
                      <a:pt x="288" y="88"/>
                    </a:lnTo>
                    <a:lnTo>
                      <a:pt x="293" y="86"/>
                    </a:lnTo>
                    <a:lnTo>
                      <a:pt x="300" y="86"/>
                    </a:lnTo>
                    <a:lnTo>
                      <a:pt x="305" y="85"/>
                    </a:lnTo>
                    <a:lnTo>
                      <a:pt x="312" y="83"/>
                    </a:lnTo>
                    <a:lnTo>
                      <a:pt x="317" y="82"/>
                    </a:lnTo>
                    <a:lnTo>
                      <a:pt x="323" y="81"/>
                    </a:lnTo>
                    <a:lnTo>
                      <a:pt x="329" y="80"/>
                    </a:lnTo>
                    <a:lnTo>
                      <a:pt x="335" y="79"/>
                    </a:lnTo>
                    <a:lnTo>
                      <a:pt x="339" y="78"/>
                    </a:lnTo>
                    <a:lnTo>
                      <a:pt x="346" y="77"/>
                    </a:lnTo>
                    <a:lnTo>
                      <a:pt x="351" y="75"/>
                    </a:lnTo>
                    <a:lnTo>
                      <a:pt x="356" y="73"/>
                    </a:lnTo>
                    <a:lnTo>
                      <a:pt x="362" y="72"/>
                    </a:lnTo>
                    <a:lnTo>
                      <a:pt x="368" y="72"/>
                    </a:lnTo>
                    <a:lnTo>
                      <a:pt x="372" y="70"/>
                    </a:lnTo>
                    <a:lnTo>
                      <a:pt x="377" y="68"/>
                    </a:lnTo>
                    <a:lnTo>
                      <a:pt x="381" y="66"/>
                    </a:lnTo>
                    <a:lnTo>
                      <a:pt x="387" y="65"/>
                    </a:lnTo>
                    <a:lnTo>
                      <a:pt x="392" y="63"/>
                    </a:lnTo>
                    <a:lnTo>
                      <a:pt x="396" y="63"/>
                    </a:lnTo>
                    <a:lnTo>
                      <a:pt x="402" y="60"/>
                    </a:lnTo>
                    <a:lnTo>
                      <a:pt x="407" y="59"/>
                    </a:lnTo>
                    <a:lnTo>
                      <a:pt x="410" y="57"/>
                    </a:lnTo>
                    <a:lnTo>
                      <a:pt x="416" y="56"/>
                    </a:lnTo>
                    <a:lnTo>
                      <a:pt x="419" y="55"/>
                    </a:lnTo>
                    <a:lnTo>
                      <a:pt x="425" y="54"/>
                    </a:lnTo>
                    <a:lnTo>
                      <a:pt x="428" y="52"/>
                    </a:lnTo>
                    <a:lnTo>
                      <a:pt x="433" y="50"/>
                    </a:lnTo>
                    <a:lnTo>
                      <a:pt x="437" y="49"/>
                    </a:lnTo>
                    <a:lnTo>
                      <a:pt x="441" y="49"/>
                    </a:lnTo>
                    <a:lnTo>
                      <a:pt x="448" y="46"/>
                    </a:lnTo>
                    <a:lnTo>
                      <a:pt x="456" y="42"/>
                    </a:lnTo>
                    <a:lnTo>
                      <a:pt x="461" y="40"/>
                    </a:lnTo>
                    <a:lnTo>
                      <a:pt x="469" y="38"/>
                    </a:lnTo>
                    <a:lnTo>
                      <a:pt x="474" y="34"/>
                    </a:lnTo>
                    <a:lnTo>
                      <a:pt x="481" y="32"/>
                    </a:lnTo>
                    <a:lnTo>
                      <a:pt x="485" y="31"/>
                    </a:lnTo>
                    <a:lnTo>
                      <a:pt x="491" y="28"/>
                    </a:lnTo>
                    <a:lnTo>
                      <a:pt x="495" y="26"/>
                    </a:lnTo>
                    <a:lnTo>
                      <a:pt x="499" y="24"/>
                    </a:lnTo>
                    <a:lnTo>
                      <a:pt x="502" y="23"/>
                    </a:lnTo>
                    <a:lnTo>
                      <a:pt x="505" y="22"/>
                    </a:lnTo>
                    <a:lnTo>
                      <a:pt x="508" y="20"/>
                    </a:lnTo>
                    <a:lnTo>
                      <a:pt x="510" y="20"/>
                    </a:lnTo>
                    <a:lnTo>
                      <a:pt x="485" y="0"/>
                    </a:lnTo>
                    <a:lnTo>
                      <a:pt x="484" y="0"/>
                    </a:lnTo>
                    <a:lnTo>
                      <a:pt x="482" y="1"/>
                    </a:lnTo>
                    <a:lnTo>
                      <a:pt x="476" y="3"/>
                    </a:lnTo>
                    <a:lnTo>
                      <a:pt x="471" y="8"/>
                    </a:lnTo>
                    <a:lnTo>
                      <a:pt x="466" y="9"/>
                    </a:lnTo>
                    <a:lnTo>
                      <a:pt x="461" y="11"/>
                    </a:lnTo>
                    <a:lnTo>
                      <a:pt x="457" y="14"/>
                    </a:lnTo>
                    <a:lnTo>
                      <a:pt x="452" y="16"/>
                    </a:lnTo>
                    <a:lnTo>
                      <a:pt x="445" y="18"/>
                    </a:lnTo>
                    <a:lnTo>
                      <a:pt x="441" y="22"/>
                    </a:lnTo>
                    <a:lnTo>
                      <a:pt x="434" y="25"/>
                    </a:lnTo>
                    <a:lnTo>
                      <a:pt x="428" y="28"/>
                    </a:lnTo>
                    <a:lnTo>
                      <a:pt x="424" y="28"/>
                    </a:lnTo>
                    <a:lnTo>
                      <a:pt x="420" y="31"/>
                    </a:lnTo>
                    <a:lnTo>
                      <a:pt x="416" y="32"/>
                    </a:lnTo>
                    <a:lnTo>
                      <a:pt x="412" y="34"/>
                    </a:lnTo>
                    <a:lnTo>
                      <a:pt x="409" y="35"/>
                    </a:lnTo>
                    <a:lnTo>
                      <a:pt x="404" y="36"/>
                    </a:lnTo>
                    <a:lnTo>
                      <a:pt x="400" y="38"/>
                    </a:lnTo>
                    <a:lnTo>
                      <a:pt x="396" y="40"/>
                    </a:lnTo>
                    <a:lnTo>
                      <a:pt x="392" y="41"/>
                    </a:lnTo>
                    <a:lnTo>
                      <a:pt x="387" y="42"/>
                    </a:lnTo>
                    <a:lnTo>
                      <a:pt x="383" y="43"/>
                    </a:lnTo>
                    <a:lnTo>
                      <a:pt x="378" y="46"/>
                    </a:lnTo>
                    <a:lnTo>
                      <a:pt x="373" y="47"/>
                    </a:lnTo>
                    <a:lnTo>
                      <a:pt x="369" y="49"/>
                    </a:lnTo>
                    <a:lnTo>
                      <a:pt x="364" y="50"/>
                    </a:lnTo>
                    <a:lnTo>
                      <a:pt x="360" y="52"/>
                    </a:lnTo>
                    <a:lnTo>
                      <a:pt x="354" y="52"/>
                    </a:lnTo>
                    <a:lnTo>
                      <a:pt x="349" y="54"/>
                    </a:lnTo>
                    <a:lnTo>
                      <a:pt x="344" y="56"/>
                    </a:lnTo>
                    <a:lnTo>
                      <a:pt x="339" y="57"/>
                    </a:lnTo>
                    <a:lnTo>
                      <a:pt x="333" y="57"/>
                    </a:lnTo>
                    <a:lnTo>
                      <a:pt x="328" y="59"/>
                    </a:lnTo>
                    <a:lnTo>
                      <a:pt x="322" y="60"/>
                    </a:lnTo>
                    <a:lnTo>
                      <a:pt x="317" y="63"/>
                    </a:lnTo>
                    <a:lnTo>
                      <a:pt x="311" y="63"/>
                    </a:lnTo>
                    <a:lnTo>
                      <a:pt x="305" y="65"/>
                    </a:lnTo>
                    <a:lnTo>
                      <a:pt x="299" y="66"/>
                    </a:lnTo>
                    <a:lnTo>
                      <a:pt x="293" y="67"/>
                    </a:lnTo>
                    <a:lnTo>
                      <a:pt x="288" y="68"/>
                    </a:lnTo>
                    <a:lnTo>
                      <a:pt x="282" y="70"/>
                    </a:lnTo>
                    <a:lnTo>
                      <a:pt x="275" y="71"/>
                    </a:lnTo>
                    <a:lnTo>
                      <a:pt x="269" y="72"/>
                    </a:lnTo>
                    <a:lnTo>
                      <a:pt x="263" y="72"/>
                    </a:lnTo>
                    <a:lnTo>
                      <a:pt x="257" y="73"/>
                    </a:lnTo>
                    <a:lnTo>
                      <a:pt x="250" y="73"/>
                    </a:lnTo>
                    <a:lnTo>
                      <a:pt x="244" y="75"/>
                    </a:lnTo>
                    <a:lnTo>
                      <a:pt x="237" y="75"/>
                    </a:lnTo>
                    <a:lnTo>
                      <a:pt x="232" y="77"/>
                    </a:lnTo>
                    <a:lnTo>
                      <a:pt x="226" y="78"/>
                    </a:lnTo>
                    <a:lnTo>
                      <a:pt x="219" y="79"/>
                    </a:lnTo>
                    <a:lnTo>
                      <a:pt x="213" y="79"/>
                    </a:lnTo>
                    <a:lnTo>
                      <a:pt x="206" y="79"/>
                    </a:lnTo>
                    <a:lnTo>
                      <a:pt x="201" y="80"/>
                    </a:lnTo>
                    <a:lnTo>
                      <a:pt x="194" y="81"/>
                    </a:lnTo>
                    <a:lnTo>
                      <a:pt x="188" y="81"/>
                    </a:lnTo>
                    <a:lnTo>
                      <a:pt x="181" y="82"/>
                    </a:lnTo>
                    <a:lnTo>
                      <a:pt x="176" y="82"/>
                    </a:lnTo>
                    <a:lnTo>
                      <a:pt x="170" y="83"/>
                    </a:lnTo>
                    <a:lnTo>
                      <a:pt x="164" y="83"/>
                    </a:lnTo>
                    <a:lnTo>
                      <a:pt x="157" y="85"/>
                    </a:lnTo>
                    <a:lnTo>
                      <a:pt x="152" y="85"/>
                    </a:lnTo>
                    <a:lnTo>
                      <a:pt x="146" y="85"/>
                    </a:lnTo>
                    <a:lnTo>
                      <a:pt x="140" y="85"/>
                    </a:lnTo>
                    <a:lnTo>
                      <a:pt x="134" y="86"/>
                    </a:lnTo>
                    <a:lnTo>
                      <a:pt x="129" y="86"/>
                    </a:lnTo>
                    <a:lnTo>
                      <a:pt x="124" y="87"/>
                    </a:lnTo>
                    <a:lnTo>
                      <a:pt x="117" y="87"/>
                    </a:lnTo>
                    <a:lnTo>
                      <a:pt x="113" y="87"/>
                    </a:lnTo>
                    <a:lnTo>
                      <a:pt x="107" y="88"/>
                    </a:lnTo>
                    <a:lnTo>
                      <a:pt x="102" y="88"/>
                    </a:lnTo>
                    <a:lnTo>
                      <a:pt x="98" y="88"/>
                    </a:lnTo>
                    <a:lnTo>
                      <a:pt x="92" y="88"/>
                    </a:lnTo>
                    <a:lnTo>
                      <a:pt x="88" y="89"/>
                    </a:lnTo>
                    <a:lnTo>
                      <a:pt x="83" y="89"/>
                    </a:lnTo>
                    <a:lnTo>
                      <a:pt x="78" y="89"/>
                    </a:lnTo>
                    <a:lnTo>
                      <a:pt x="73" y="89"/>
                    </a:lnTo>
                    <a:lnTo>
                      <a:pt x="69" y="89"/>
                    </a:lnTo>
                    <a:lnTo>
                      <a:pt x="65" y="90"/>
                    </a:lnTo>
                    <a:lnTo>
                      <a:pt x="60" y="90"/>
                    </a:lnTo>
                    <a:lnTo>
                      <a:pt x="56" y="90"/>
                    </a:lnTo>
                    <a:lnTo>
                      <a:pt x="52" y="90"/>
                    </a:lnTo>
                    <a:lnTo>
                      <a:pt x="49" y="91"/>
                    </a:lnTo>
                    <a:lnTo>
                      <a:pt x="44" y="91"/>
                    </a:lnTo>
                    <a:lnTo>
                      <a:pt x="41" y="91"/>
                    </a:lnTo>
                    <a:lnTo>
                      <a:pt x="37" y="91"/>
                    </a:lnTo>
                    <a:lnTo>
                      <a:pt x="34" y="91"/>
                    </a:lnTo>
                    <a:lnTo>
                      <a:pt x="27" y="91"/>
                    </a:lnTo>
                    <a:lnTo>
                      <a:pt x="22" y="93"/>
                    </a:lnTo>
                    <a:lnTo>
                      <a:pt x="16" y="93"/>
                    </a:lnTo>
                    <a:lnTo>
                      <a:pt x="12" y="93"/>
                    </a:lnTo>
                    <a:lnTo>
                      <a:pt x="8" y="93"/>
                    </a:lnTo>
                    <a:lnTo>
                      <a:pt x="5" y="93"/>
                    </a:lnTo>
                    <a:lnTo>
                      <a:pt x="1" y="93"/>
                    </a:lnTo>
                    <a:lnTo>
                      <a:pt x="0" y="94"/>
                    </a:lnTo>
                    <a:lnTo>
                      <a:pt x="0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70"/>
              <p:cNvSpPr>
                <a:spLocks/>
              </p:cNvSpPr>
              <p:nvPr/>
            </p:nvSpPr>
            <p:spPr bwMode="auto">
              <a:xfrm>
                <a:off x="4243" y="1022"/>
                <a:ext cx="236" cy="196"/>
              </a:xfrm>
              <a:custGeom>
                <a:avLst/>
                <a:gdLst>
                  <a:gd name="T0" fmla="*/ 19 w 472"/>
                  <a:gd name="T1" fmla="*/ 18 h 392"/>
                  <a:gd name="T2" fmla="*/ 32 w 472"/>
                  <a:gd name="T3" fmla="*/ 31 h 392"/>
                  <a:gd name="T4" fmla="*/ 49 w 472"/>
                  <a:gd name="T5" fmla="*/ 47 h 392"/>
                  <a:gd name="T6" fmla="*/ 68 w 472"/>
                  <a:gd name="T7" fmla="*/ 65 h 392"/>
                  <a:gd name="T8" fmla="*/ 89 w 472"/>
                  <a:gd name="T9" fmla="*/ 85 h 392"/>
                  <a:gd name="T10" fmla="*/ 113 w 472"/>
                  <a:gd name="T11" fmla="*/ 105 h 392"/>
                  <a:gd name="T12" fmla="*/ 138 w 472"/>
                  <a:gd name="T13" fmla="*/ 129 h 392"/>
                  <a:gd name="T14" fmla="*/ 164 w 472"/>
                  <a:gd name="T15" fmla="*/ 153 h 392"/>
                  <a:gd name="T16" fmla="*/ 193 w 472"/>
                  <a:gd name="T17" fmla="*/ 177 h 392"/>
                  <a:gd name="T18" fmla="*/ 222 w 472"/>
                  <a:gd name="T19" fmla="*/ 203 h 392"/>
                  <a:gd name="T20" fmla="*/ 251 w 472"/>
                  <a:gd name="T21" fmla="*/ 228 h 392"/>
                  <a:gd name="T22" fmla="*/ 281 w 472"/>
                  <a:gd name="T23" fmla="*/ 252 h 392"/>
                  <a:gd name="T24" fmla="*/ 310 w 472"/>
                  <a:gd name="T25" fmla="*/ 276 h 392"/>
                  <a:gd name="T26" fmla="*/ 339 w 472"/>
                  <a:gd name="T27" fmla="*/ 299 h 392"/>
                  <a:gd name="T28" fmla="*/ 368 w 472"/>
                  <a:gd name="T29" fmla="*/ 322 h 392"/>
                  <a:gd name="T30" fmla="*/ 395 w 472"/>
                  <a:gd name="T31" fmla="*/ 342 h 392"/>
                  <a:gd name="T32" fmla="*/ 423 w 472"/>
                  <a:gd name="T33" fmla="*/ 361 h 392"/>
                  <a:gd name="T34" fmla="*/ 448 w 472"/>
                  <a:gd name="T35" fmla="*/ 377 h 392"/>
                  <a:gd name="T36" fmla="*/ 472 w 472"/>
                  <a:gd name="T37" fmla="*/ 392 h 392"/>
                  <a:gd name="T38" fmla="*/ 458 w 472"/>
                  <a:gd name="T39" fmla="*/ 356 h 392"/>
                  <a:gd name="T40" fmla="*/ 447 w 472"/>
                  <a:gd name="T41" fmla="*/ 349 h 392"/>
                  <a:gd name="T42" fmla="*/ 431 w 472"/>
                  <a:gd name="T43" fmla="*/ 337 h 392"/>
                  <a:gd name="T44" fmla="*/ 411 w 472"/>
                  <a:gd name="T45" fmla="*/ 322 h 392"/>
                  <a:gd name="T46" fmla="*/ 400 w 472"/>
                  <a:gd name="T47" fmla="*/ 314 h 392"/>
                  <a:gd name="T48" fmla="*/ 385 w 472"/>
                  <a:gd name="T49" fmla="*/ 302 h 392"/>
                  <a:gd name="T50" fmla="*/ 371 w 472"/>
                  <a:gd name="T51" fmla="*/ 292 h 392"/>
                  <a:gd name="T52" fmla="*/ 355 w 472"/>
                  <a:gd name="T53" fmla="*/ 280 h 392"/>
                  <a:gd name="T54" fmla="*/ 339 w 472"/>
                  <a:gd name="T55" fmla="*/ 268 h 392"/>
                  <a:gd name="T56" fmla="*/ 322 w 472"/>
                  <a:gd name="T57" fmla="*/ 255 h 392"/>
                  <a:gd name="T58" fmla="*/ 306 w 472"/>
                  <a:gd name="T59" fmla="*/ 244 h 392"/>
                  <a:gd name="T60" fmla="*/ 289 w 472"/>
                  <a:gd name="T61" fmla="*/ 231 h 392"/>
                  <a:gd name="T62" fmla="*/ 273 w 472"/>
                  <a:gd name="T63" fmla="*/ 219 h 392"/>
                  <a:gd name="T64" fmla="*/ 256 w 472"/>
                  <a:gd name="T65" fmla="*/ 206 h 392"/>
                  <a:gd name="T66" fmla="*/ 241 w 472"/>
                  <a:gd name="T67" fmla="*/ 193 h 392"/>
                  <a:gd name="T68" fmla="*/ 225 w 472"/>
                  <a:gd name="T69" fmla="*/ 182 h 392"/>
                  <a:gd name="T70" fmla="*/ 210 w 472"/>
                  <a:gd name="T71" fmla="*/ 171 h 392"/>
                  <a:gd name="T72" fmla="*/ 196 w 472"/>
                  <a:gd name="T73" fmla="*/ 160 h 392"/>
                  <a:gd name="T74" fmla="*/ 183 w 472"/>
                  <a:gd name="T75" fmla="*/ 150 h 392"/>
                  <a:gd name="T76" fmla="*/ 170 w 472"/>
                  <a:gd name="T77" fmla="*/ 140 h 392"/>
                  <a:gd name="T78" fmla="*/ 156 w 472"/>
                  <a:gd name="T79" fmla="*/ 129 h 392"/>
                  <a:gd name="T80" fmla="*/ 143 w 472"/>
                  <a:gd name="T81" fmla="*/ 118 h 392"/>
                  <a:gd name="T82" fmla="*/ 130 w 472"/>
                  <a:gd name="T83" fmla="*/ 109 h 392"/>
                  <a:gd name="T84" fmla="*/ 118 w 472"/>
                  <a:gd name="T85" fmla="*/ 98 h 392"/>
                  <a:gd name="T86" fmla="*/ 105 w 472"/>
                  <a:gd name="T87" fmla="*/ 88 h 392"/>
                  <a:gd name="T88" fmla="*/ 92 w 472"/>
                  <a:gd name="T89" fmla="*/ 79 h 392"/>
                  <a:gd name="T90" fmla="*/ 81 w 472"/>
                  <a:gd name="T91" fmla="*/ 69 h 392"/>
                  <a:gd name="T92" fmla="*/ 66 w 472"/>
                  <a:gd name="T93" fmla="*/ 57 h 392"/>
                  <a:gd name="T94" fmla="*/ 47 w 472"/>
                  <a:gd name="T95" fmla="*/ 40 h 392"/>
                  <a:gd name="T96" fmla="*/ 28 w 472"/>
                  <a:gd name="T97" fmla="*/ 25 h 392"/>
                  <a:gd name="T98" fmla="*/ 16 w 472"/>
                  <a:gd name="T99" fmla="*/ 14 h 392"/>
                  <a:gd name="T100" fmla="*/ 0 w 472"/>
                  <a:gd name="T101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72" h="392">
                    <a:moveTo>
                      <a:pt x="12" y="11"/>
                    </a:moveTo>
                    <a:lnTo>
                      <a:pt x="15" y="15"/>
                    </a:lnTo>
                    <a:lnTo>
                      <a:pt x="19" y="18"/>
                    </a:lnTo>
                    <a:lnTo>
                      <a:pt x="23" y="22"/>
                    </a:lnTo>
                    <a:lnTo>
                      <a:pt x="28" y="27"/>
                    </a:lnTo>
                    <a:lnTo>
                      <a:pt x="32" y="31"/>
                    </a:lnTo>
                    <a:lnTo>
                      <a:pt x="38" y="35"/>
                    </a:lnTo>
                    <a:lnTo>
                      <a:pt x="43" y="41"/>
                    </a:lnTo>
                    <a:lnTo>
                      <a:pt x="49" y="47"/>
                    </a:lnTo>
                    <a:lnTo>
                      <a:pt x="55" y="53"/>
                    </a:lnTo>
                    <a:lnTo>
                      <a:pt x="62" y="58"/>
                    </a:lnTo>
                    <a:lnTo>
                      <a:pt x="68" y="65"/>
                    </a:lnTo>
                    <a:lnTo>
                      <a:pt x="75" y="71"/>
                    </a:lnTo>
                    <a:lnTo>
                      <a:pt x="81" y="77"/>
                    </a:lnTo>
                    <a:lnTo>
                      <a:pt x="89" y="85"/>
                    </a:lnTo>
                    <a:lnTo>
                      <a:pt x="97" y="91"/>
                    </a:lnTo>
                    <a:lnTo>
                      <a:pt x="105" y="98"/>
                    </a:lnTo>
                    <a:lnTo>
                      <a:pt x="113" y="105"/>
                    </a:lnTo>
                    <a:lnTo>
                      <a:pt x="121" y="113"/>
                    </a:lnTo>
                    <a:lnTo>
                      <a:pt x="129" y="120"/>
                    </a:lnTo>
                    <a:lnTo>
                      <a:pt x="138" y="129"/>
                    </a:lnTo>
                    <a:lnTo>
                      <a:pt x="147" y="136"/>
                    </a:lnTo>
                    <a:lnTo>
                      <a:pt x="156" y="145"/>
                    </a:lnTo>
                    <a:lnTo>
                      <a:pt x="164" y="153"/>
                    </a:lnTo>
                    <a:lnTo>
                      <a:pt x="175" y="161"/>
                    </a:lnTo>
                    <a:lnTo>
                      <a:pt x="183" y="169"/>
                    </a:lnTo>
                    <a:lnTo>
                      <a:pt x="193" y="177"/>
                    </a:lnTo>
                    <a:lnTo>
                      <a:pt x="202" y="187"/>
                    </a:lnTo>
                    <a:lnTo>
                      <a:pt x="211" y="195"/>
                    </a:lnTo>
                    <a:lnTo>
                      <a:pt x="222" y="203"/>
                    </a:lnTo>
                    <a:lnTo>
                      <a:pt x="231" y="211"/>
                    </a:lnTo>
                    <a:lnTo>
                      <a:pt x="241" y="219"/>
                    </a:lnTo>
                    <a:lnTo>
                      <a:pt x="251" y="228"/>
                    </a:lnTo>
                    <a:lnTo>
                      <a:pt x="260" y="235"/>
                    </a:lnTo>
                    <a:lnTo>
                      <a:pt x="271" y="244"/>
                    </a:lnTo>
                    <a:lnTo>
                      <a:pt x="281" y="252"/>
                    </a:lnTo>
                    <a:lnTo>
                      <a:pt x="290" y="260"/>
                    </a:lnTo>
                    <a:lnTo>
                      <a:pt x="301" y="268"/>
                    </a:lnTo>
                    <a:lnTo>
                      <a:pt x="310" y="276"/>
                    </a:lnTo>
                    <a:lnTo>
                      <a:pt x="320" y="284"/>
                    </a:lnTo>
                    <a:lnTo>
                      <a:pt x="330" y="292"/>
                    </a:lnTo>
                    <a:lnTo>
                      <a:pt x="339" y="299"/>
                    </a:lnTo>
                    <a:lnTo>
                      <a:pt x="349" y="307"/>
                    </a:lnTo>
                    <a:lnTo>
                      <a:pt x="359" y="314"/>
                    </a:lnTo>
                    <a:lnTo>
                      <a:pt x="368" y="322"/>
                    </a:lnTo>
                    <a:lnTo>
                      <a:pt x="377" y="329"/>
                    </a:lnTo>
                    <a:lnTo>
                      <a:pt x="386" y="335"/>
                    </a:lnTo>
                    <a:lnTo>
                      <a:pt x="395" y="342"/>
                    </a:lnTo>
                    <a:lnTo>
                      <a:pt x="405" y="349"/>
                    </a:lnTo>
                    <a:lnTo>
                      <a:pt x="414" y="355"/>
                    </a:lnTo>
                    <a:lnTo>
                      <a:pt x="423" y="361"/>
                    </a:lnTo>
                    <a:lnTo>
                      <a:pt x="431" y="366"/>
                    </a:lnTo>
                    <a:lnTo>
                      <a:pt x="440" y="372"/>
                    </a:lnTo>
                    <a:lnTo>
                      <a:pt x="448" y="377"/>
                    </a:lnTo>
                    <a:lnTo>
                      <a:pt x="456" y="382"/>
                    </a:lnTo>
                    <a:lnTo>
                      <a:pt x="464" y="387"/>
                    </a:lnTo>
                    <a:lnTo>
                      <a:pt x="472" y="392"/>
                    </a:lnTo>
                    <a:lnTo>
                      <a:pt x="461" y="358"/>
                    </a:lnTo>
                    <a:lnTo>
                      <a:pt x="459" y="358"/>
                    </a:lnTo>
                    <a:lnTo>
                      <a:pt x="458" y="356"/>
                    </a:lnTo>
                    <a:lnTo>
                      <a:pt x="455" y="355"/>
                    </a:lnTo>
                    <a:lnTo>
                      <a:pt x="451" y="353"/>
                    </a:lnTo>
                    <a:lnTo>
                      <a:pt x="447" y="349"/>
                    </a:lnTo>
                    <a:lnTo>
                      <a:pt x="442" y="346"/>
                    </a:lnTo>
                    <a:lnTo>
                      <a:pt x="437" y="341"/>
                    </a:lnTo>
                    <a:lnTo>
                      <a:pt x="431" y="337"/>
                    </a:lnTo>
                    <a:lnTo>
                      <a:pt x="423" y="331"/>
                    </a:lnTo>
                    <a:lnTo>
                      <a:pt x="416" y="325"/>
                    </a:lnTo>
                    <a:lnTo>
                      <a:pt x="411" y="322"/>
                    </a:lnTo>
                    <a:lnTo>
                      <a:pt x="408" y="319"/>
                    </a:lnTo>
                    <a:lnTo>
                      <a:pt x="403" y="316"/>
                    </a:lnTo>
                    <a:lnTo>
                      <a:pt x="400" y="314"/>
                    </a:lnTo>
                    <a:lnTo>
                      <a:pt x="394" y="309"/>
                    </a:lnTo>
                    <a:lnTo>
                      <a:pt x="390" y="306"/>
                    </a:lnTo>
                    <a:lnTo>
                      <a:pt x="385" y="302"/>
                    </a:lnTo>
                    <a:lnTo>
                      <a:pt x="381" y="299"/>
                    </a:lnTo>
                    <a:lnTo>
                      <a:pt x="375" y="295"/>
                    </a:lnTo>
                    <a:lnTo>
                      <a:pt x="371" y="292"/>
                    </a:lnTo>
                    <a:lnTo>
                      <a:pt x="366" y="288"/>
                    </a:lnTo>
                    <a:lnTo>
                      <a:pt x="361" y="285"/>
                    </a:lnTo>
                    <a:lnTo>
                      <a:pt x="355" y="280"/>
                    </a:lnTo>
                    <a:lnTo>
                      <a:pt x="350" y="276"/>
                    </a:lnTo>
                    <a:lnTo>
                      <a:pt x="344" y="272"/>
                    </a:lnTo>
                    <a:lnTo>
                      <a:pt x="339" y="268"/>
                    </a:lnTo>
                    <a:lnTo>
                      <a:pt x="334" y="263"/>
                    </a:lnTo>
                    <a:lnTo>
                      <a:pt x="328" y="260"/>
                    </a:lnTo>
                    <a:lnTo>
                      <a:pt x="322" y="255"/>
                    </a:lnTo>
                    <a:lnTo>
                      <a:pt x="318" y="252"/>
                    </a:lnTo>
                    <a:lnTo>
                      <a:pt x="311" y="247"/>
                    </a:lnTo>
                    <a:lnTo>
                      <a:pt x="306" y="244"/>
                    </a:lnTo>
                    <a:lnTo>
                      <a:pt x="301" y="239"/>
                    </a:lnTo>
                    <a:lnTo>
                      <a:pt x="295" y="235"/>
                    </a:lnTo>
                    <a:lnTo>
                      <a:pt x="289" y="231"/>
                    </a:lnTo>
                    <a:lnTo>
                      <a:pt x="284" y="227"/>
                    </a:lnTo>
                    <a:lnTo>
                      <a:pt x="279" y="222"/>
                    </a:lnTo>
                    <a:lnTo>
                      <a:pt x="273" y="219"/>
                    </a:lnTo>
                    <a:lnTo>
                      <a:pt x="267" y="215"/>
                    </a:lnTo>
                    <a:lnTo>
                      <a:pt x="263" y="211"/>
                    </a:lnTo>
                    <a:lnTo>
                      <a:pt x="256" y="206"/>
                    </a:lnTo>
                    <a:lnTo>
                      <a:pt x="251" y="203"/>
                    </a:lnTo>
                    <a:lnTo>
                      <a:pt x="246" y="198"/>
                    </a:lnTo>
                    <a:lnTo>
                      <a:pt x="241" y="193"/>
                    </a:lnTo>
                    <a:lnTo>
                      <a:pt x="235" y="190"/>
                    </a:lnTo>
                    <a:lnTo>
                      <a:pt x="231" y="187"/>
                    </a:lnTo>
                    <a:lnTo>
                      <a:pt x="225" y="182"/>
                    </a:lnTo>
                    <a:lnTo>
                      <a:pt x="220" y="177"/>
                    </a:lnTo>
                    <a:lnTo>
                      <a:pt x="215" y="174"/>
                    </a:lnTo>
                    <a:lnTo>
                      <a:pt x="210" y="171"/>
                    </a:lnTo>
                    <a:lnTo>
                      <a:pt x="206" y="166"/>
                    </a:lnTo>
                    <a:lnTo>
                      <a:pt x="201" y="164"/>
                    </a:lnTo>
                    <a:lnTo>
                      <a:pt x="196" y="160"/>
                    </a:lnTo>
                    <a:lnTo>
                      <a:pt x="193" y="158"/>
                    </a:lnTo>
                    <a:lnTo>
                      <a:pt x="188" y="153"/>
                    </a:lnTo>
                    <a:lnTo>
                      <a:pt x="183" y="150"/>
                    </a:lnTo>
                    <a:lnTo>
                      <a:pt x="179" y="146"/>
                    </a:lnTo>
                    <a:lnTo>
                      <a:pt x="175" y="143"/>
                    </a:lnTo>
                    <a:lnTo>
                      <a:pt x="170" y="140"/>
                    </a:lnTo>
                    <a:lnTo>
                      <a:pt x="164" y="136"/>
                    </a:lnTo>
                    <a:lnTo>
                      <a:pt x="161" y="133"/>
                    </a:lnTo>
                    <a:lnTo>
                      <a:pt x="156" y="129"/>
                    </a:lnTo>
                    <a:lnTo>
                      <a:pt x="152" y="126"/>
                    </a:lnTo>
                    <a:lnTo>
                      <a:pt x="147" y="122"/>
                    </a:lnTo>
                    <a:lnTo>
                      <a:pt x="143" y="118"/>
                    </a:lnTo>
                    <a:lnTo>
                      <a:pt x="138" y="116"/>
                    </a:lnTo>
                    <a:lnTo>
                      <a:pt x="135" y="112"/>
                    </a:lnTo>
                    <a:lnTo>
                      <a:pt x="130" y="109"/>
                    </a:lnTo>
                    <a:lnTo>
                      <a:pt x="126" y="105"/>
                    </a:lnTo>
                    <a:lnTo>
                      <a:pt x="122" y="102"/>
                    </a:lnTo>
                    <a:lnTo>
                      <a:pt x="118" y="98"/>
                    </a:lnTo>
                    <a:lnTo>
                      <a:pt x="113" y="95"/>
                    </a:lnTo>
                    <a:lnTo>
                      <a:pt x="110" y="91"/>
                    </a:lnTo>
                    <a:lnTo>
                      <a:pt x="105" y="88"/>
                    </a:lnTo>
                    <a:lnTo>
                      <a:pt x="102" y="85"/>
                    </a:lnTo>
                    <a:lnTo>
                      <a:pt x="97" y="82"/>
                    </a:lnTo>
                    <a:lnTo>
                      <a:pt x="92" y="79"/>
                    </a:lnTo>
                    <a:lnTo>
                      <a:pt x="89" y="75"/>
                    </a:lnTo>
                    <a:lnTo>
                      <a:pt x="84" y="72"/>
                    </a:lnTo>
                    <a:lnTo>
                      <a:pt x="81" y="69"/>
                    </a:lnTo>
                    <a:lnTo>
                      <a:pt x="78" y="65"/>
                    </a:lnTo>
                    <a:lnTo>
                      <a:pt x="74" y="63"/>
                    </a:lnTo>
                    <a:lnTo>
                      <a:pt x="66" y="57"/>
                    </a:lnTo>
                    <a:lnTo>
                      <a:pt x="60" y="51"/>
                    </a:lnTo>
                    <a:lnTo>
                      <a:pt x="52" y="45"/>
                    </a:lnTo>
                    <a:lnTo>
                      <a:pt x="47" y="40"/>
                    </a:lnTo>
                    <a:lnTo>
                      <a:pt x="41" y="34"/>
                    </a:lnTo>
                    <a:lnTo>
                      <a:pt x="35" y="30"/>
                    </a:lnTo>
                    <a:lnTo>
                      <a:pt x="28" y="25"/>
                    </a:lnTo>
                    <a:lnTo>
                      <a:pt x="24" y="21"/>
                    </a:lnTo>
                    <a:lnTo>
                      <a:pt x="19" y="16"/>
                    </a:lnTo>
                    <a:lnTo>
                      <a:pt x="16" y="14"/>
                    </a:lnTo>
                    <a:lnTo>
                      <a:pt x="11" y="9"/>
                    </a:lnTo>
                    <a:lnTo>
                      <a:pt x="8" y="7"/>
                    </a:lnTo>
                    <a:lnTo>
                      <a:pt x="0" y="0"/>
                    </a:lnTo>
                    <a:lnTo>
                      <a:pt x="12" y="11"/>
                    </a:lnTo>
                    <a:lnTo>
                      <a:pt x="1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1"/>
              <p:cNvSpPr>
                <a:spLocks/>
              </p:cNvSpPr>
              <p:nvPr/>
            </p:nvSpPr>
            <p:spPr bwMode="auto">
              <a:xfrm>
                <a:off x="4490" y="1114"/>
                <a:ext cx="87" cy="176"/>
              </a:xfrm>
              <a:custGeom>
                <a:avLst/>
                <a:gdLst>
                  <a:gd name="T0" fmla="*/ 158 w 175"/>
                  <a:gd name="T1" fmla="*/ 0 h 352"/>
                  <a:gd name="T2" fmla="*/ 144 w 175"/>
                  <a:gd name="T3" fmla="*/ 1 h 352"/>
                  <a:gd name="T4" fmla="*/ 132 w 175"/>
                  <a:gd name="T5" fmla="*/ 6 h 352"/>
                  <a:gd name="T6" fmla="*/ 118 w 175"/>
                  <a:gd name="T7" fmla="*/ 10 h 352"/>
                  <a:gd name="T8" fmla="*/ 103 w 175"/>
                  <a:gd name="T9" fmla="*/ 18 h 352"/>
                  <a:gd name="T10" fmla="*/ 87 w 175"/>
                  <a:gd name="T11" fmla="*/ 29 h 352"/>
                  <a:gd name="T12" fmla="*/ 71 w 175"/>
                  <a:gd name="T13" fmla="*/ 41 h 352"/>
                  <a:gd name="T14" fmla="*/ 53 w 175"/>
                  <a:gd name="T15" fmla="*/ 57 h 352"/>
                  <a:gd name="T16" fmla="*/ 39 w 175"/>
                  <a:gd name="T17" fmla="*/ 78 h 352"/>
                  <a:gd name="T18" fmla="*/ 32 w 175"/>
                  <a:gd name="T19" fmla="*/ 89 h 352"/>
                  <a:gd name="T20" fmla="*/ 23 w 175"/>
                  <a:gd name="T21" fmla="*/ 108 h 352"/>
                  <a:gd name="T22" fmla="*/ 15 w 175"/>
                  <a:gd name="T23" fmla="*/ 128 h 352"/>
                  <a:gd name="T24" fmla="*/ 9 w 175"/>
                  <a:gd name="T25" fmla="*/ 148 h 352"/>
                  <a:gd name="T26" fmla="*/ 4 w 175"/>
                  <a:gd name="T27" fmla="*/ 164 h 352"/>
                  <a:gd name="T28" fmla="*/ 2 w 175"/>
                  <a:gd name="T29" fmla="*/ 180 h 352"/>
                  <a:gd name="T30" fmla="*/ 1 w 175"/>
                  <a:gd name="T31" fmla="*/ 194 h 352"/>
                  <a:gd name="T32" fmla="*/ 0 w 175"/>
                  <a:gd name="T33" fmla="*/ 205 h 352"/>
                  <a:gd name="T34" fmla="*/ 0 w 175"/>
                  <a:gd name="T35" fmla="*/ 221 h 352"/>
                  <a:gd name="T36" fmla="*/ 2 w 175"/>
                  <a:gd name="T37" fmla="*/ 228 h 352"/>
                  <a:gd name="T38" fmla="*/ 146 w 175"/>
                  <a:gd name="T39" fmla="*/ 297 h 352"/>
                  <a:gd name="T40" fmla="*/ 134 w 175"/>
                  <a:gd name="T41" fmla="*/ 291 h 352"/>
                  <a:gd name="T42" fmla="*/ 122 w 175"/>
                  <a:gd name="T43" fmla="*/ 284 h 352"/>
                  <a:gd name="T44" fmla="*/ 111 w 175"/>
                  <a:gd name="T45" fmla="*/ 278 h 352"/>
                  <a:gd name="T46" fmla="*/ 98 w 175"/>
                  <a:gd name="T47" fmla="*/ 270 h 352"/>
                  <a:gd name="T48" fmla="*/ 83 w 175"/>
                  <a:gd name="T49" fmla="*/ 262 h 352"/>
                  <a:gd name="T50" fmla="*/ 70 w 175"/>
                  <a:gd name="T51" fmla="*/ 252 h 352"/>
                  <a:gd name="T52" fmla="*/ 57 w 175"/>
                  <a:gd name="T53" fmla="*/ 241 h 352"/>
                  <a:gd name="T54" fmla="*/ 43 w 175"/>
                  <a:gd name="T55" fmla="*/ 227 h 352"/>
                  <a:gd name="T56" fmla="*/ 34 w 175"/>
                  <a:gd name="T57" fmla="*/ 211 h 352"/>
                  <a:gd name="T58" fmla="*/ 29 w 175"/>
                  <a:gd name="T59" fmla="*/ 197 h 352"/>
                  <a:gd name="T60" fmla="*/ 29 w 175"/>
                  <a:gd name="T61" fmla="*/ 181 h 352"/>
                  <a:gd name="T62" fmla="*/ 32 w 175"/>
                  <a:gd name="T63" fmla="*/ 164 h 352"/>
                  <a:gd name="T64" fmla="*/ 35 w 175"/>
                  <a:gd name="T65" fmla="*/ 147 h 352"/>
                  <a:gd name="T66" fmla="*/ 41 w 175"/>
                  <a:gd name="T67" fmla="*/ 128 h 352"/>
                  <a:gd name="T68" fmla="*/ 48 w 175"/>
                  <a:gd name="T69" fmla="*/ 110 h 352"/>
                  <a:gd name="T70" fmla="*/ 55 w 175"/>
                  <a:gd name="T71" fmla="*/ 93 h 352"/>
                  <a:gd name="T72" fmla="*/ 64 w 175"/>
                  <a:gd name="T73" fmla="*/ 78 h 352"/>
                  <a:gd name="T74" fmla="*/ 71 w 175"/>
                  <a:gd name="T75" fmla="*/ 65 h 352"/>
                  <a:gd name="T76" fmla="*/ 80 w 175"/>
                  <a:gd name="T77" fmla="*/ 55 h 352"/>
                  <a:gd name="T78" fmla="*/ 99 w 175"/>
                  <a:gd name="T79" fmla="*/ 36 h 352"/>
                  <a:gd name="T80" fmla="*/ 121 w 175"/>
                  <a:gd name="T81" fmla="*/ 21 h 352"/>
                  <a:gd name="T82" fmla="*/ 138 w 175"/>
                  <a:gd name="T83" fmla="*/ 9 h 352"/>
                  <a:gd name="T84" fmla="*/ 154 w 175"/>
                  <a:gd name="T85" fmla="*/ 2 h 352"/>
                  <a:gd name="T86" fmla="*/ 162 w 175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5" h="352">
                    <a:moveTo>
                      <a:pt x="162" y="0"/>
                    </a:moveTo>
                    <a:lnTo>
                      <a:pt x="161" y="0"/>
                    </a:lnTo>
                    <a:lnTo>
                      <a:pt x="158" y="0"/>
                    </a:lnTo>
                    <a:lnTo>
                      <a:pt x="153" y="0"/>
                    </a:lnTo>
                    <a:lnTo>
                      <a:pt x="147" y="1"/>
                    </a:lnTo>
                    <a:lnTo>
                      <a:pt x="144" y="1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2" y="6"/>
                    </a:lnTo>
                    <a:lnTo>
                      <a:pt x="128" y="7"/>
                    </a:lnTo>
                    <a:lnTo>
                      <a:pt x="122" y="8"/>
                    </a:lnTo>
                    <a:lnTo>
                      <a:pt x="118" y="10"/>
                    </a:lnTo>
                    <a:lnTo>
                      <a:pt x="114" y="14"/>
                    </a:lnTo>
                    <a:lnTo>
                      <a:pt x="108" y="16"/>
                    </a:lnTo>
                    <a:lnTo>
                      <a:pt x="103" y="18"/>
                    </a:lnTo>
                    <a:lnTo>
                      <a:pt x="97" y="21"/>
                    </a:lnTo>
                    <a:lnTo>
                      <a:pt x="92" y="24"/>
                    </a:lnTo>
                    <a:lnTo>
                      <a:pt x="87" y="29"/>
                    </a:lnTo>
                    <a:lnTo>
                      <a:pt x="81" y="32"/>
                    </a:lnTo>
                    <a:lnTo>
                      <a:pt x="75" y="37"/>
                    </a:lnTo>
                    <a:lnTo>
                      <a:pt x="71" y="41"/>
                    </a:lnTo>
                    <a:lnTo>
                      <a:pt x="64" y="46"/>
                    </a:lnTo>
                    <a:lnTo>
                      <a:pt x="59" y="52"/>
                    </a:lnTo>
                    <a:lnTo>
                      <a:pt x="53" y="57"/>
                    </a:lnTo>
                    <a:lnTo>
                      <a:pt x="49" y="64"/>
                    </a:lnTo>
                    <a:lnTo>
                      <a:pt x="43" y="70"/>
                    </a:lnTo>
                    <a:lnTo>
                      <a:pt x="39" y="78"/>
                    </a:lnTo>
                    <a:lnTo>
                      <a:pt x="36" y="81"/>
                    </a:lnTo>
                    <a:lnTo>
                      <a:pt x="34" y="85"/>
                    </a:lnTo>
                    <a:lnTo>
                      <a:pt x="32" y="89"/>
                    </a:lnTo>
                    <a:lnTo>
                      <a:pt x="29" y="94"/>
                    </a:lnTo>
                    <a:lnTo>
                      <a:pt x="26" y="101"/>
                    </a:lnTo>
                    <a:lnTo>
                      <a:pt x="23" y="108"/>
                    </a:lnTo>
                    <a:lnTo>
                      <a:pt x="19" y="115"/>
                    </a:lnTo>
                    <a:lnTo>
                      <a:pt x="18" y="121"/>
                    </a:lnTo>
                    <a:lnTo>
                      <a:pt x="15" y="128"/>
                    </a:lnTo>
                    <a:lnTo>
                      <a:pt x="12" y="134"/>
                    </a:lnTo>
                    <a:lnTo>
                      <a:pt x="10" y="141"/>
                    </a:lnTo>
                    <a:lnTo>
                      <a:pt x="9" y="148"/>
                    </a:lnTo>
                    <a:lnTo>
                      <a:pt x="7" y="154"/>
                    </a:lnTo>
                    <a:lnTo>
                      <a:pt x="5" y="159"/>
                    </a:lnTo>
                    <a:lnTo>
                      <a:pt x="4" y="164"/>
                    </a:lnTo>
                    <a:lnTo>
                      <a:pt x="4" y="170"/>
                    </a:lnTo>
                    <a:lnTo>
                      <a:pt x="3" y="175"/>
                    </a:lnTo>
                    <a:lnTo>
                      <a:pt x="2" y="180"/>
                    </a:lnTo>
                    <a:lnTo>
                      <a:pt x="2" y="186"/>
                    </a:lnTo>
                    <a:lnTo>
                      <a:pt x="2" y="190"/>
                    </a:lnTo>
                    <a:lnTo>
                      <a:pt x="1" y="194"/>
                    </a:lnTo>
                    <a:lnTo>
                      <a:pt x="0" y="198"/>
                    </a:lnTo>
                    <a:lnTo>
                      <a:pt x="0" y="202"/>
                    </a:lnTo>
                    <a:lnTo>
                      <a:pt x="0" y="205"/>
                    </a:lnTo>
                    <a:lnTo>
                      <a:pt x="0" y="212"/>
                    </a:lnTo>
                    <a:lnTo>
                      <a:pt x="0" y="218"/>
                    </a:lnTo>
                    <a:lnTo>
                      <a:pt x="0" y="221"/>
                    </a:lnTo>
                    <a:lnTo>
                      <a:pt x="1" y="225"/>
                    </a:lnTo>
                    <a:lnTo>
                      <a:pt x="1" y="227"/>
                    </a:lnTo>
                    <a:lnTo>
                      <a:pt x="2" y="228"/>
                    </a:lnTo>
                    <a:lnTo>
                      <a:pt x="175" y="352"/>
                    </a:lnTo>
                    <a:lnTo>
                      <a:pt x="147" y="297"/>
                    </a:lnTo>
                    <a:lnTo>
                      <a:pt x="146" y="297"/>
                    </a:lnTo>
                    <a:lnTo>
                      <a:pt x="144" y="294"/>
                    </a:lnTo>
                    <a:lnTo>
                      <a:pt x="139" y="293"/>
                    </a:lnTo>
                    <a:lnTo>
                      <a:pt x="134" y="291"/>
                    </a:lnTo>
                    <a:lnTo>
                      <a:pt x="130" y="289"/>
                    </a:lnTo>
                    <a:lnTo>
                      <a:pt x="127" y="286"/>
                    </a:lnTo>
                    <a:lnTo>
                      <a:pt x="122" y="284"/>
                    </a:lnTo>
                    <a:lnTo>
                      <a:pt x="119" y="283"/>
                    </a:lnTo>
                    <a:lnTo>
                      <a:pt x="115" y="281"/>
                    </a:lnTo>
                    <a:lnTo>
                      <a:pt x="111" y="278"/>
                    </a:lnTo>
                    <a:lnTo>
                      <a:pt x="106" y="276"/>
                    </a:lnTo>
                    <a:lnTo>
                      <a:pt x="103" y="274"/>
                    </a:lnTo>
                    <a:lnTo>
                      <a:pt x="98" y="270"/>
                    </a:lnTo>
                    <a:lnTo>
                      <a:pt x="92" y="268"/>
                    </a:lnTo>
                    <a:lnTo>
                      <a:pt x="88" y="265"/>
                    </a:lnTo>
                    <a:lnTo>
                      <a:pt x="83" y="262"/>
                    </a:lnTo>
                    <a:lnTo>
                      <a:pt x="79" y="259"/>
                    </a:lnTo>
                    <a:lnTo>
                      <a:pt x="74" y="255"/>
                    </a:lnTo>
                    <a:lnTo>
                      <a:pt x="70" y="252"/>
                    </a:lnTo>
                    <a:lnTo>
                      <a:pt x="65" y="249"/>
                    </a:lnTo>
                    <a:lnTo>
                      <a:pt x="62" y="245"/>
                    </a:lnTo>
                    <a:lnTo>
                      <a:pt x="57" y="241"/>
                    </a:lnTo>
                    <a:lnTo>
                      <a:pt x="53" y="237"/>
                    </a:lnTo>
                    <a:lnTo>
                      <a:pt x="50" y="234"/>
                    </a:lnTo>
                    <a:lnTo>
                      <a:pt x="43" y="227"/>
                    </a:lnTo>
                    <a:lnTo>
                      <a:pt x="39" y="220"/>
                    </a:lnTo>
                    <a:lnTo>
                      <a:pt x="35" y="215"/>
                    </a:lnTo>
                    <a:lnTo>
                      <a:pt x="34" y="211"/>
                    </a:lnTo>
                    <a:lnTo>
                      <a:pt x="32" y="206"/>
                    </a:lnTo>
                    <a:lnTo>
                      <a:pt x="32" y="202"/>
                    </a:lnTo>
                    <a:lnTo>
                      <a:pt x="29" y="197"/>
                    </a:lnTo>
                    <a:lnTo>
                      <a:pt x="29" y="191"/>
                    </a:lnTo>
                    <a:lnTo>
                      <a:pt x="29" y="186"/>
                    </a:lnTo>
                    <a:lnTo>
                      <a:pt x="29" y="181"/>
                    </a:lnTo>
                    <a:lnTo>
                      <a:pt x="29" y="175"/>
                    </a:lnTo>
                    <a:lnTo>
                      <a:pt x="31" y="170"/>
                    </a:lnTo>
                    <a:lnTo>
                      <a:pt x="32" y="164"/>
                    </a:lnTo>
                    <a:lnTo>
                      <a:pt x="33" y="158"/>
                    </a:lnTo>
                    <a:lnTo>
                      <a:pt x="34" y="151"/>
                    </a:lnTo>
                    <a:lnTo>
                      <a:pt x="35" y="147"/>
                    </a:lnTo>
                    <a:lnTo>
                      <a:pt x="37" y="140"/>
                    </a:lnTo>
                    <a:lnTo>
                      <a:pt x="39" y="134"/>
                    </a:lnTo>
                    <a:lnTo>
                      <a:pt x="41" y="128"/>
                    </a:lnTo>
                    <a:lnTo>
                      <a:pt x="42" y="121"/>
                    </a:lnTo>
                    <a:lnTo>
                      <a:pt x="44" y="116"/>
                    </a:lnTo>
                    <a:lnTo>
                      <a:pt x="48" y="110"/>
                    </a:lnTo>
                    <a:lnTo>
                      <a:pt x="50" y="103"/>
                    </a:lnTo>
                    <a:lnTo>
                      <a:pt x="52" y="99"/>
                    </a:lnTo>
                    <a:lnTo>
                      <a:pt x="55" y="93"/>
                    </a:lnTo>
                    <a:lnTo>
                      <a:pt x="58" y="88"/>
                    </a:lnTo>
                    <a:lnTo>
                      <a:pt x="60" y="83"/>
                    </a:lnTo>
                    <a:lnTo>
                      <a:pt x="64" y="78"/>
                    </a:lnTo>
                    <a:lnTo>
                      <a:pt x="65" y="73"/>
                    </a:lnTo>
                    <a:lnTo>
                      <a:pt x="70" y="69"/>
                    </a:lnTo>
                    <a:lnTo>
                      <a:pt x="71" y="65"/>
                    </a:lnTo>
                    <a:lnTo>
                      <a:pt x="74" y="61"/>
                    </a:lnTo>
                    <a:lnTo>
                      <a:pt x="76" y="57"/>
                    </a:lnTo>
                    <a:lnTo>
                      <a:pt x="80" y="55"/>
                    </a:lnTo>
                    <a:lnTo>
                      <a:pt x="87" y="48"/>
                    </a:lnTo>
                    <a:lnTo>
                      <a:pt x="92" y="41"/>
                    </a:lnTo>
                    <a:lnTo>
                      <a:pt x="99" y="36"/>
                    </a:lnTo>
                    <a:lnTo>
                      <a:pt x="106" y="30"/>
                    </a:lnTo>
                    <a:lnTo>
                      <a:pt x="114" y="24"/>
                    </a:lnTo>
                    <a:lnTo>
                      <a:pt x="121" y="21"/>
                    </a:lnTo>
                    <a:lnTo>
                      <a:pt x="127" y="16"/>
                    </a:lnTo>
                    <a:lnTo>
                      <a:pt x="134" y="14"/>
                    </a:lnTo>
                    <a:lnTo>
                      <a:pt x="138" y="9"/>
                    </a:lnTo>
                    <a:lnTo>
                      <a:pt x="144" y="7"/>
                    </a:lnTo>
                    <a:lnTo>
                      <a:pt x="150" y="5"/>
                    </a:lnTo>
                    <a:lnTo>
                      <a:pt x="154" y="2"/>
                    </a:lnTo>
                    <a:lnTo>
                      <a:pt x="160" y="0"/>
                    </a:lnTo>
                    <a:lnTo>
                      <a:pt x="162" y="0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2"/>
              <p:cNvSpPr>
                <a:spLocks/>
              </p:cNvSpPr>
              <p:nvPr/>
            </p:nvSpPr>
            <p:spPr bwMode="auto">
              <a:xfrm>
                <a:off x="4162" y="922"/>
                <a:ext cx="484" cy="204"/>
              </a:xfrm>
              <a:custGeom>
                <a:avLst/>
                <a:gdLst>
                  <a:gd name="T0" fmla="*/ 19 w 969"/>
                  <a:gd name="T1" fmla="*/ 57 h 406"/>
                  <a:gd name="T2" fmla="*/ 141 w 969"/>
                  <a:gd name="T3" fmla="*/ 17 h 406"/>
                  <a:gd name="T4" fmla="*/ 156 w 969"/>
                  <a:gd name="T5" fmla="*/ 21 h 406"/>
                  <a:gd name="T6" fmla="*/ 167 w 969"/>
                  <a:gd name="T7" fmla="*/ 26 h 406"/>
                  <a:gd name="T8" fmla="*/ 184 w 969"/>
                  <a:gd name="T9" fmla="*/ 32 h 406"/>
                  <a:gd name="T10" fmla="*/ 205 w 969"/>
                  <a:gd name="T11" fmla="*/ 40 h 406"/>
                  <a:gd name="T12" fmla="*/ 229 w 969"/>
                  <a:gd name="T13" fmla="*/ 48 h 406"/>
                  <a:gd name="T14" fmla="*/ 255 w 969"/>
                  <a:gd name="T15" fmla="*/ 57 h 406"/>
                  <a:gd name="T16" fmla="*/ 284 w 969"/>
                  <a:gd name="T17" fmla="*/ 68 h 406"/>
                  <a:gd name="T18" fmla="*/ 316 w 969"/>
                  <a:gd name="T19" fmla="*/ 81 h 406"/>
                  <a:gd name="T20" fmla="*/ 351 w 969"/>
                  <a:gd name="T21" fmla="*/ 95 h 406"/>
                  <a:gd name="T22" fmla="*/ 387 w 969"/>
                  <a:gd name="T23" fmla="*/ 107 h 406"/>
                  <a:gd name="T24" fmla="*/ 423 w 969"/>
                  <a:gd name="T25" fmla="*/ 123 h 406"/>
                  <a:gd name="T26" fmla="*/ 464 w 969"/>
                  <a:gd name="T27" fmla="*/ 138 h 406"/>
                  <a:gd name="T28" fmla="*/ 506 w 969"/>
                  <a:gd name="T29" fmla="*/ 155 h 406"/>
                  <a:gd name="T30" fmla="*/ 547 w 969"/>
                  <a:gd name="T31" fmla="*/ 174 h 406"/>
                  <a:gd name="T32" fmla="*/ 590 w 969"/>
                  <a:gd name="T33" fmla="*/ 191 h 406"/>
                  <a:gd name="T34" fmla="*/ 634 w 969"/>
                  <a:gd name="T35" fmla="*/ 210 h 406"/>
                  <a:gd name="T36" fmla="*/ 678 w 969"/>
                  <a:gd name="T37" fmla="*/ 231 h 406"/>
                  <a:gd name="T38" fmla="*/ 722 w 969"/>
                  <a:gd name="T39" fmla="*/ 250 h 406"/>
                  <a:gd name="T40" fmla="*/ 768 w 969"/>
                  <a:gd name="T41" fmla="*/ 272 h 406"/>
                  <a:gd name="T42" fmla="*/ 969 w 969"/>
                  <a:gd name="T43" fmla="*/ 406 h 406"/>
                  <a:gd name="T44" fmla="*/ 775 w 969"/>
                  <a:gd name="T45" fmla="*/ 306 h 406"/>
                  <a:gd name="T46" fmla="*/ 747 w 969"/>
                  <a:gd name="T47" fmla="*/ 291 h 406"/>
                  <a:gd name="T48" fmla="*/ 719 w 969"/>
                  <a:gd name="T49" fmla="*/ 277 h 406"/>
                  <a:gd name="T50" fmla="*/ 688 w 969"/>
                  <a:gd name="T51" fmla="*/ 261 h 406"/>
                  <a:gd name="T52" fmla="*/ 657 w 969"/>
                  <a:gd name="T53" fmla="*/ 247 h 406"/>
                  <a:gd name="T54" fmla="*/ 625 w 969"/>
                  <a:gd name="T55" fmla="*/ 231 h 406"/>
                  <a:gd name="T56" fmla="*/ 593 w 969"/>
                  <a:gd name="T57" fmla="*/ 216 h 406"/>
                  <a:gd name="T58" fmla="*/ 558 w 969"/>
                  <a:gd name="T59" fmla="*/ 200 h 406"/>
                  <a:gd name="T60" fmla="*/ 525 w 969"/>
                  <a:gd name="T61" fmla="*/ 184 h 406"/>
                  <a:gd name="T62" fmla="*/ 492 w 969"/>
                  <a:gd name="T63" fmla="*/ 169 h 406"/>
                  <a:gd name="T64" fmla="*/ 460 w 969"/>
                  <a:gd name="T65" fmla="*/ 155 h 406"/>
                  <a:gd name="T66" fmla="*/ 426 w 969"/>
                  <a:gd name="T67" fmla="*/ 139 h 406"/>
                  <a:gd name="T68" fmla="*/ 391 w 969"/>
                  <a:gd name="T69" fmla="*/ 125 h 406"/>
                  <a:gd name="T70" fmla="*/ 359 w 969"/>
                  <a:gd name="T71" fmla="*/ 113 h 406"/>
                  <a:gd name="T72" fmla="*/ 327 w 969"/>
                  <a:gd name="T73" fmla="*/ 100 h 406"/>
                  <a:gd name="T74" fmla="*/ 297 w 969"/>
                  <a:gd name="T75" fmla="*/ 88 h 406"/>
                  <a:gd name="T76" fmla="*/ 266 w 969"/>
                  <a:gd name="T77" fmla="*/ 76 h 406"/>
                  <a:gd name="T78" fmla="*/ 237 w 969"/>
                  <a:gd name="T79" fmla="*/ 66 h 406"/>
                  <a:gd name="T80" fmla="*/ 211 w 969"/>
                  <a:gd name="T81" fmla="*/ 58 h 406"/>
                  <a:gd name="T82" fmla="*/ 184 w 969"/>
                  <a:gd name="T83" fmla="*/ 50 h 406"/>
                  <a:gd name="T84" fmla="*/ 159 w 969"/>
                  <a:gd name="T85" fmla="*/ 43 h 406"/>
                  <a:gd name="T86" fmla="*/ 63 w 969"/>
                  <a:gd name="T87" fmla="*/ 37 h 406"/>
                  <a:gd name="T88" fmla="*/ 134 w 969"/>
                  <a:gd name="T89" fmla="*/ 182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69" h="406">
                    <a:moveTo>
                      <a:pt x="134" y="182"/>
                    </a:moveTo>
                    <a:lnTo>
                      <a:pt x="74" y="133"/>
                    </a:lnTo>
                    <a:lnTo>
                      <a:pt x="19" y="57"/>
                    </a:lnTo>
                    <a:lnTo>
                      <a:pt x="0" y="0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4" y="18"/>
                    </a:lnTo>
                    <a:lnTo>
                      <a:pt x="148" y="19"/>
                    </a:lnTo>
                    <a:lnTo>
                      <a:pt x="156" y="21"/>
                    </a:lnTo>
                    <a:lnTo>
                      <a:pt x="159" y="22"/>
                    </a:lnTo>
                    <a:lnTo>
                      <a:pt x="163" y="24"/>
                    </a:lnTo>
                    <a:lnTo>
                      <a:pt x="167" y="26"/>
                    </a:lnTo>
                    <a:lnTo>
                      <a:pt x="173" y="28"/>
                    </a:lnTo>
                    <a:lnTo>
                      <a:pt x="179" y="29"/>
                    </a:lnTo>
                    <a:lnTo>
                      <a:pt x="184" y="32"/>
                    </a:lnTo>
                    <a:lnTo>
                      <a:pt x="191" y="34"/>
                    </a:lnTo>
                    <a:lnTo>
                      <a:pt x="198" y="37"/>
                    </a:lnTo>
                    <a:lnTo>
                      <a:pt x="205" y="40"/>
                    </a:lnTo>
                    <a:lnTo>
                      <a:pt x="212" y="41"/>
                    </a:lnTo>
                    <a:lnTo>
                      <a:pt x="221" y="44"/>
                    </a:lnTo>
                    <a:lnTo>
                      <a:pt x="229" y="48"/>
                    </a:lnTo>
                    <a:lnTo>
                      <a:pt x="237" y="50"/>
                    </a:lnTo>
                    <a:lnTo>
                      <a:pt x="246" y="53"/>
                    </a:lnTo>
                    <a:lnTo>
                      <a:pt x="255" y="57"/>
                    </a:lnTo>
                    <a:lnTo>
                      <a:pt x="266" y="61"/>
                    </a:lnTo>
                    <a:lnTo>
                      <a:pt x="275" y="65"/>
                    </a:lnTo>
                    <a:lnTo>
                      <a:pt x="284" y="68"/>
                    </a:lnTo>
                    <a:lnTo>
                      <a:pt x="294" y="72"/>
                    </a:lnTo>
                    <a:lnTo>
                      <a:pt x="306" y="76"/>
                    </a:lnTo>
                    <a:lnTo>
                      <a:pt x="316" y="81"/>
                    </a:lnTo>
                    <a:lnTo>
                      <a:pt x="327" y="84"/>
                    </a:lnTo>
                    <a:lnTo>
                      <a:pt x="339" y="89"/>
                    </a:lnTo>
                    <a:lnTo>
                      <a:pt x="351" y="95"/>
                    </a:lnTo>
                    <a:lnTo>
                      <a:pt x="362" y="98"/>
                    </a:lnTo>
                    <a:lnTo>
                      <a:pt x="374" y="103"/>
                    </a:lnTo>
                    <a:lnTo>
                      <a:pt x="387" y="107"/>
                    </a:lnTo>
                    <a:lnTo>
                      <a:pt x="399" y="113"/>
                    </a:lnTo>
                    <a:lnTo>
                      <a:pt x="411" y="117"/>
                    </a:lnTo>
                    <a:lnTo>
                      <a:pt x="423" y="123"/>
                    </a:lnTo>
                    <a:lnTo>
                      <a:pt x="437" y="128"/>
                    </a:lnTo>
                    <a:lnTo>
                      <a:pt x="451" y="133"/>
                    </a:lnTo>
                    <a:lnTo>
                      <a:pt x="464" y="138"/>
                    </a:lnTo>
                    <a:lnTo>
                      <a:pt x="477" y="144"/>
                    </a:lnTo>
                    <a:lnTo>
                      <a:pt x="491" y="150"/>
                    </a:lnTo>
                    <a:lnTo>
                      <a:pt x="506" y="155"/>
                    </a:lnTo>
                    <a:lnTo>
                      <a:pt x="518" y="161"/>
                    </a:lnTo>
                    <a:lnTo>
                      <a:pt x="532" y="167"/>
                    </a:lnTo>
                    <a:lnTo>
                      <a:pt x="547" y="174"/>
                    </a:lnTo>
                    <a:lnTo>
                      <a:pt x="562" y="179"/>
                    </a:lnTo>
                    <a:lnTo>
                      <a:pt x="576" y="185"/>
                    </a:lnTo>
                    <a:lnTo>
                      <a:pt x="590" y="191"/>
                    </a:lnTo>
                    <a:lnTo>
                      <a:pt x="605" y="198"/>
                    </a:lnTo>
                    <a:lnTo>
                      <a:pt x="619" y="203"/>
                    </a:lnTo>
                    <a:lnTo>
                      <a:pt x="634" y="210"/>
                    </a:lnTo>
                    <a:lnTo>
                      <a:pt x="649" y="217"/>
                    </a:lnTo>
                    <a:lnTo>
                      <a:pt x="664" y="224"/>
                    </a:lnTo>
                    <a:lnTo>
                      <a:pt x="678" y="231"/>
                    </a:lnTo>
                    <a:lnTo>
                      <a:pt x="693" y="238"/>
                    </a:lnTo>
                    <a:lnTo>
                      <a:pt x="708" y="243"/>
                    </a:lnTo>
                    <a:lnTo>
                      <a:pt x="722" y="250"/>
                    </a:lnTo>
                    <a:lnTo>
                      <a:pt x="738" y="257"/>
                    </a:lnTo>
                    <a:lnTo>
                      <a:pt x="753" y="265"/>
                    </a:lnTo>
                    <a:lnTo>
                      <a:pt x="768" y="272"/>
                    </a:lnTo>
                    <a:lnTo>
                      <a:pt x="783" y="279"/>
                    </a:lnTo>
                    <a:lnTo>
                      <a:pt x="797" y="287"/>
                    </a:lnTo>
                    <a:lnTo>
                      <a:pt x="969" y="406"/>
                    </a:lnTo>
                    <a:lnTo>
                      <a:pt x="794" y="317"/>
                    </a:lnTo>
                    <a:lnTo>
                      <a:pt x="784" y="311"/>
                    </a:lnTo>
                    <a:lnTo>
                      <a:pt x="775" y="306"/>
                    </a:lnTo>
                    <a:lnTo>
                      <a:pt x="765" y="301"/>
                    </a:lnTo>
                    <a:lnTo>
                      <a:pt x="756" y="297"/>
                    </a:lnTo>
                    <a:lnTo>
                      <a:pt x="747" y="291"/>
                    </a:lnTo>
                    <a:lnTo>
                      <a:pt x="737" y="287"/>
                    </a:lnTo>
                    <a:lnTo>
                      <a:pt x="728" y="281"/>
                    </a:lnTo>
                    <a:lnTo>
                      <a:pt x="719" y="277"/>
                    </a:lnTo>
                    <a:lnTo>
                      <a:pt x="708" y="272"/>
                    </a:lnTo>
                    <a:lnTo>
                      <a:pt x="698" y="266"/>
                    </a:lnTo>
                    <a:lnTo>
                      <a:pt x="688" y="261"/>
                    </a:lnTo>
                    <a:lnTo>
                      <a:pt x="678" y="257"/>
                    </a:lnTo>
                    <a:lnTo>
                      <a:pt x="667" y="251"/>
                    </a:lnTo>
                    <a:lnTo>
                      <a:pt x="657" y="247"/>
                    </a:lnTo>
                    <a:lnTo>
                      <a:pt x="646" y="241"/>
                    </a:lnTo>
                    <a:lnTo>
                      <a:pt x="636" y="237"/>
                    </a:lnTo>
                    <a:lnTo>
                      <a:pt x="625" y="231"/>
                    </a:lnTo>
                    <a:lnTo>
                      <a:pt x="614" y="226"/>
                    </a:lnTo>
                    <a:lnTo>
                      <a:pt x="603" y="221"/>
                    </a:lnTo>
                    <a:lnTo>
                      <a:pt x="593" y="216"/>
                    </a:lnTo>
                    <a:lnTo>
                      <a:pt x="581" y="210"/>
                    </a:lnTo>
                    <a:lnTo>
                      <a:pt x="570" y="206"/>
                    </a:lnTo>
                    <a:lnTo>
                      <a:pt x="558" y="200"/>
                    </a:lnTo>
                    <a:lnTo>
                      <a:pt x="548" y="195"/>
                    </a:lnTo>
                    <a:lnTo>
                      <a:pt x="537" y="190"/>
                    </a:lnTo>
                    <a:lnTo>
                      <a:pt x="525" y="184"/>
                    </a:lnTo>
                    <a:lnTo>
                      <a:pt x="515" y="179"/>
                    </a:lnTo>
                    <a:lnTo>
                      <a:pt x="504" y="174"/>
                    </a:lnTo>
                    <a:lnTo>
                      <a:pt x="492" y="169"/>
                    </a:lnTo>
                    <a:lnTo>
                      <a:pt x="481" y="164"/>
                    </a:lnTo>
                    <a:lnTo>
                      <a:pt x="470" y="159"/>
                    </a:lnTo>
                    <a:lnTo>
                      <a:pt x="460" y="155"/>
                    </a:lnTo>
                    <a:lnTo>
                      <a:pt x="447" y="150"/>
                    </a:lnTo>
                    <a:lnTo>
                      <a:pt x="436" y="145"/>
                    </a:lnTo>
                    <a:lnTo>
                      <a:pt x="426" y="139"/>
                    </a:lnTo>
                    <a:lnTo>
                      <a:pt x="414" y="136"/>
                    </a:lnTo>
                    <a:lnTo>
                      <a:pt x="403" y="130"/>
                    </a:lnTo>
                    <a:lnTo>
                      <a:pt x="391" y="125"/>
                    </a:lnTo>
                    <a:lnTo>
                      <a:pt x="381" y="122"/>
                    </a:lnTo>
                    <a:lnTo>
                      <a:pt x="371" y="117"/>
                    </a:lnTo>
                    <a:lnTo>
                      <a:pt x="359" y="113"/>
                    </a:lnTo>
                    <a:lnTo>
                      <a:pt x="349" y="108"/>
                    </a:lnTo>
                    <a:lnTo>
                      <a:pt x="339" y="104"/>
                    </a:lnTo>
                    <a:lnTo>
                      <a:pt x="327" y="100"/>
                    </a:lnTo>
                    <a:lnTo>
                      <a:pt x="317" y="96"/>
                    </a:lnTo>
                    <a:lnTo>
                      <a:pt x="307" y="91"/>
                    </a:lnTo>
                    <a:lnTo>
                      <a:pt x="297" y="88"/>
                    </a:lnTo>
                    <a:lnTo>
                      <a:pt x="287" y="84"/>
                    </a:lnTo>
                    <a:lnTo>
                      <a:pt x="276" y="81"/>
                    </a:lnTo>
                    <a:lnTo>
                      <a:pt x="266" y="76"/>
                    </a:lnTo>
                    <a:lnTo>
                      <a:pt x="257" y="73"/>
                    </a:lnTo>
                    <a:lnTo>
                      <a:pt x="247" y="69"/>
                    </a:lnTo>
                    <a:lnTo>
                      <a:pt x="237" y="66"/>
                    </a:lnTo>
                    <a:lnTo>
                      <a:pt x="228" y="64"/>
                    </a:lnTo>
                    <a:lnTo>
                      <a:pt x="219" y="60"/>
                    </a:lnTo>
                    <a:lnTo>
                      <a:pt x="211" y="58"/>
                    </a:lnTo>
                    <a:lnTo>
                      <a:pt x="202" y="54"/>
                    </a:lnTo>
                    <a:lnTo>
                      <a:pt x="192" y="52"/>
                    </a:lnTo>
                    <a:lnTo>
                      <a:pt x="184" y="50"/>
                    </a:lnTo>
                    <a:lnTo>
                      <a:pt x="175" y="48"/>
                    </a:lnTo>
                    <a:lnTo>
                      <a:pt x="167" y="44"/>
                    </a:lnTo>
                    <a:lnTo>
                      <a:pt x="159" y="43"/>
                    </a:lnTo>
                    <a:lnTo>
                      <a:pt x="151" y="41"/>
                    </a:lnTo>
                    <a:lnTo>
                      <a:pt x="144" y="40"/>
                    </a:lnTo>
                    <a:lnTo>
                      <a:pt x="63" y="37"/>
                    </a:lnTo>
                    <a:lnTo>
                      <a:pt x="61" y="69"/>
                    </a:lnTo>
                    <a:lnTo>
                      <a:pt x="134" y="182"/>
                    </a:lnTo>
                    <a:lnTo>
                      <a:pt x="134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73"/>
              <p:cNvSpPr>
                <a:spLocks/>
              </p:cNvSpPr>
              <p:nvPr/>
            </p:nvSpPr>
            <p:spPr bwMode="auto">
              <a:xfrm>
                <a:off x="4221" y="938"/>
                <a:ext cx="41" cy="45"/>
              </a:xfrm>
              <a:custGeom>
                <a:avLst/>
                <a:gdLst>
                  <a:gd name="T0" fmla="*/ 48 w 83"/>
                  <a:gd name="T1" fmla="*/ 0 h 91"/>
                  <a:gd name="T2" fmla="*/ 45 w 83"/>
                  <a:gd name="T3" fmla="*/ 2 h 91"/>
                  <a:gd name="T4" fmla="*/ 40 w 83"/>
                  <a:gd name="T5" fmla="*/ 6 h 91"/>
                  <a:gd name="T6" fmla="*/ 37 w 83"/>
                  <a:gd name="T7" fmla="*/ 10 h 91"/>
                  <a:gd name="T8" fmla="*/ 32 w 83"/>
                  <a:gd name="T9" fmla="*/ 13 h 91"/>
                  <a:gd name="T10" fmla="*/ 28 w 83"/>
                  <a:gd name="T11" fmla="*/ 18 h 91"/>
                  <a:gd name="T12" fmla="*/ 24 w 83"/>
                  <a:gd name="T13" fmla="*/ 23 h 91"/>
                  <a:gd name="T14" fmla="*/ 19 w 83"/>
                  <a:gd name="T15" fmla="*/ 29 h 91"/>
                  <a:gd name="T16" fmla="*/ 15 w 83"/>
                  <a:gd name="T17" fmla="*/ 36 h 91"/>
                  <a:gd name="T18" fmla="*/ 13 w 83"/>
                  <a:gd name="T19" fmla="*/ 39 h 91"/>
                  <a:gd name="T20" fmla="*/ 11 w 83"/>
                  <a:gd name="T21" fmla="*/ 43 h 91"/>
                  <a:gd name="T22" fmla="*/ 8 w 83"/>
                  <a:gd name="T23" fmla="*/ 47 h 91"/>
                  <a:gd name="T24" fmla="*/ 7 w 83"/>
                  <a:gd name="T25" fmla="*/ 52 h 91"/>
                  <a:gd name="T26" fmla="*/ 5 w 83"/>
                  <a:gd name="T27" fmla="*/ 55 h 91"/>
                  <a:gd name="T28" fmla="*/ 4 w 83"/>
                  <a:gd name="T29" fmla="*/ 60 h 91"/>
                  <a:gd name="T30" fmla="*/ 3 w 83"/>
                  <a:gd name="T31" fmla="*/ 65 h 91"/>
                  <a:gd name="T32" fmla="*/ 1 w 83"/>
                  <a:gd name="T33" fmla="*/ 70 h 91"/>
                  <a:gd name="T34" fmla="*/ 0 w 83"/>
                  <a:gd name="T35" fmla="*/ 74 h 91"/>
                  <a:gd name="T36" fmla="*/ 0 w 83"/>
                  <a:gd name="T37" fmla="*/ 79 h 91"/>
                  <a:gd name="T38" fmla="*/ 0 w 83"/>
                  <a:gd name="T39" fmla="*/ 84 h 91"/>
                  <a:gd name="T40" fmla="*/ 0 w 83"/>
                  <a:gd name="T41" fmla="*/ 91 h 91"/>
                  <a:gd name="T42" fmla="*/ 0 w 83"/>
                  <a:gd name="T43" fmla="*/ 90 h 91"/>
                  <a:gd name="T44" fmla="*/ 0 w 83"/>
                  <a:gd name="T45" fmla="*/ 87 h 91"/>
                  <a:gd name="T46" fmla="*/ 3 w 83"/>
                  <a:gd name="T47" fmla="*/ 83 h 91"/>
                  <a:gd name="T48" fmla="*/ 6 w 83"/>
                  <a:gd name="T49" fmla="*/ 79 h 91"/>
                  <a:gd name="T50" fmla="*/ 8 w 83"/>
                  <a:gd name="T51" fmla="*/ 74 h 91"/>
                  <a:gd name="T52" fmla="*/ 12 w 83"/>
                  <a:gd name="T53" fmla="*/ 68 h 91"/>
                  <a:gd name="T54" fmla="*/ 16 w 83"/>
                  <a:gd name="T55" fmla="*/ 62 h 91"/>
                  <a:gd name="T56" fmla="*/ 22 w 83"/>
                  <a:gd name="T57" fmla="*/ 57 h 91"/>
                  <a:gd name="T58" fmla="*/ 28 w 83"/>
                  <a:gd name="T59" fmla="*/ 51 h 91"/>
                  <a:gd name="T60" fmla="*/ 33 w 83"/>
                  <a:gd name="T61" fmla="*/ 44 h 91"/>
                  <a:gd name="T62" fmla="*/ 37 w 83"/>
                  <a:gd name="T63" fmla="*/ 40 h 91"/>
                  <a:gd name="T64" fmla="*/ 40 w 83"/>
                  <a:gd name="T65" fmla="*/ 38 h 91"/>
                  <a:gd name="T66" fmla="*/ 44 w 83"/>
                  <a:gd name="T67" fmla="*/ 36 h 91"/>
                  <a:gd name="T68" fmla="*/ 48 w 83"/>
                  <a:gd name="T69" fmla="*/ 34 h 91"/>
                  <a:gd name="T70" fmla="*/ 52 w 83"/>
                  <a:gd name="T71" fmla="*/ 30 h 91"/>
                  <a:gd name="T72" fmla="*/ 55 w 83"/>
                  <a:gd name="T73" fmla="*/ 29 h 91"/>
                  <a:gd name="T74" fmla="*/ 60 w 83"/>
                  <a:gd name="T75" fmla="*/ 27 h 91"/>
                  <a:gd name="T76" fmla="*/ 64 w 83"/>
                  <a:gd name="T77" fmla="*/ 26 h 91"/>
                  <a:gd name="T78" fmla="*/ 69 w 83"/>
                  <a:gd name="T79" fmla="*/ 23 h 91"/>
                  <a:gd name="T80" fmla="*/ 72 w 83"/>
                  <a:gd name="T81" fmla="*/ 23 h 91"/>
                  <a:gd name="T82" fmla="*/ 77 w 83"/>
                  <a:gd name="T83" fmla="*/ 23 h 91"/>
                  <a:gd name="T84" fmla="*/ 83 w 83"/>
                  <a:gd name="T85" fmla="*/ 23 h 91"/>
                  <a:gd name="T86" fmla="*/ 48 w 83"/>
                  <a:gd name="T87" fmla="*/ 0 h 91"/>
                  <a:gd name="T88" fmla="*/ 48 w 83"/>
                  <a:gd name="T8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" h="91">
                    <a:moveTo>
                      <a:pt x="48" y="0"/>
                    </a:moveTo>
                    <a:lnTo>
                      <a:pt x="45" y="2"/>
                    </a:lnTo>
                    <a:lnTo>
                      <a:pt x="40" y="6"/>
                    </a:lnTo>
                    <a:lnTo>
                      <a:pt x="37" y="10"/>
                    </a:lnTo>
                    <a:lnTo>
                      <a:pt x="32" y="13"/>
                    </a:lnTo>
                    <a:lnTo>
                      <a:pt x="28" y="18"/>
                    </a:lnTo>
                    <a:lnTo>
                      <a:pt x="24" y="23"/>
                    </a:lnTo>
                    <a:lnTo>
                      <a:pt x="19" y="29"/>
                    </a:lnTo>
                    <a:lnTo>
                      <a:pt x="15" y="36"/>
                    </a:lnTo>
                    <a:lnTo>
                      <a:pt x="13" y="39"/>
                    </a:lnTo>
                    <a:lnTo>
                      <a:pt x="11" y="43"/>
                    </a:lnTo>
                    <a:lnTo>
                      <a:pt x="8" y="47"/>
                    </a:lnTo>
                    <a:lnTo>
                      <a:pt x="7" y="52"/>
                    </a:lnTo>
                    <a:lnTo>
                      <a:pt x="5" y="55"/>
                    </a:lnTo>
                    <a:lnTo>
                      <a:pt x="4" y="60"/>
                    </a:lnTo>
                    <a:lnTo>
                      <a:pt x="3" y="65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0" y="84"/>
                    </a:lnTo>
                    <a:lnTo>
                      <a:pt x="0" y="91"/>
                    </a:lnTo>
                    <a:lnTo>
                      <a:pt x="0" y="90"/>
                    </a:lnTo>
                    <a:lnTo>
                      <a:pt x="0" y="87"/>
                    </a:lnTo>
                    <a:lnTo>
                      <a:pt x="3" y="83"/>
                    </a:lnTo>
                    <a:lnTo>
                      <a:pt x="6" y="79"/>
                    </a:lnTo>
                    <a:lnTo>
                      <a:pt x="8" y="74"/>
                    </a:lnTo>
                    <a:lnTo>
                      <a:pt x="12" y="68"/>
                    </a:lnTo>
                    <a:lnTo>
                      <a:pt x="16" y="62"/>
                    </a:lnTo>
                    <a:lnTo>
                      <a:pt x="22" y="57"/>
                    </a:lnTo>
                    <a:lnTo>
                      <a:pt x="28" y="51"/>
                    </a:lnTo>
                    <a:lnTo>
                      <a:pt x="33" y="44"/>
                    </a:lnTo>
                    <a:lnTo>
                      <a:pt x="37" y="40"/>
                    </a:lnTo>
                    <a:lnTo>
                      <a:pt x="40" y="38"/>
                    </a:lnTo>
                    <a:lnTo>
                      <a:pt x="44" y="36"/>
                    </a:lnTo>
                    <a:lnTo>
                      <a:pt x="48" y="34"/>
                    </a:lnTo>
                    <a:lnTo>
                      <a:pt x="52" y="30"/>
                    </a:lnTo>
                    <a:lnTo>
                      <a:pt x="55" y="29"/>
                    </a:lnTo>
                    <a:lnTo>
                      <a:pt x="60" y="27"/>
                    </a:lnTo>
                    <a:lnTo>
                      <a:pt x="64" y="26"/>
                    </a:lnTo>
                    <a:lnTo>
                      <a:pt x="69" y="23"/>
                    </a:lnTo>
                    <a:lnTo>
                      <a:pt x="72" y="23"/>
                    </a:lnTo>
                    <a:lnTo>
                      <a:pt x="77" y="23"/>
                    </a:lnTo>
                    <a:lnTo>
                      <a:pt x="83" y="23"/>
                    </a:lnTo>
                    <a:lnTo>
                      <a:pt x="4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74"/>
              <p:cNvSpPr>
                <a:spLocks/>
              </p:cNvSpPr>
              <p:nvPr/>
            </p:nvSpPr>
            <p:spPr bwMode="auto">
              <a:xfrm>
                <a:off x="4231" y="987"/>
                <a:ext cx="274" cy="206"/>
              </a:xfrm>
              <a:custGeom>
                <a:avLst/>
                <a:gdLst>
                  <a:gd name="T0" fmla="*/ 20 w 547"/>
                  <a:gd name="T1" fmla="*/ 16 h 412"/>
                  <a:gd name="T2" fmla="*/ 35 w 547"/>
                  <a:gd name="T3" fmla="*/ 27 h 412"/>
                  <a:gd name="T4" fmla="*/ 53 w 547"/>
                  <a:gd name="T5" fmla="*/ 42 h 412"/>
                  <a:gd name="T6" fmla="*/ 73 w 547"/>
                  <a:gd name="T7" fmla="*/ 57 h 412"/>
                  <a:gd name="T8" fmla="*/ 97 w 547"/>
                  <a:gd name="T9" fmla="*/ 75 h 412"/>
                  <a:gd name="T10" fmla="*/ 123 w 547"/>
                  <a:gd name="T11" fmla="*/ 96 h 412"/>
                  <a:gd name="T12" fmla="*/ 150 w 547"/>
                  <a:gd name="T13" fmla="*/ 118 h 412"/>
                  <a:gd name="T14" fmla="*/ 179 w 547"/>
                  <a:gd name="T15" fmla="*/ 141 h 412"/>
                  <a:gd name="T16" fmla="*/ 209 w 547"/>
                  <a:gd name="T17" fmla="*/ 164 h 412"/>
                  <a:gd name="T18" fmla="*/ 241 w 547"/>
                  <a:gd name="T19" fmla="*/ 189 h 412"/>
                  <a:gd name="T20" fmla="*/ 274 w 547"/>
                  <a:gd name="T21" fmla="*/ 214 h 412"/>
                  <a:gd name="T22" fmla="*/ 306 w 547"/>
                  <a:gd name="T23" fmla="*/ 239 h 412"/>
                  <a:gd name="T24" fmla="*/ 339 w 547"/>
                  <a:gd name="T25" fmla="*/ 264 h 412"/>
                  <a:gd name="T26" fmla="*/ 373 w 547"/>
                  <a:gd name="T27" fmla="*/ 290 h 412"/>
                  <a:gd name="T28" fmla="*/ 406 w 547"/>
                  <a:gd name="T29" fmla="*/ 315 h 412"/>
                  <a:gd name="T30" fmla="*/ 437 w 547"/>
                  <a:gd name="T31" fmla="*/ 338 h 412"/>
                  <a:gd name="T32" fmla="*/ 469 w 547"/>
                  <a:gd name="T33" fmla="*/ 361 h 412"/>
                  <a:gd name="T34" fmla="*/ 498 w 547"/>
                  <a:gd name="T35" fmla="*/ 384 h 412"/>
                  <a:gd name="T36" fmla="*/ 527 w 547"/>
                  <a:gd name="T37" fmla="*/ 405 h 412"/>
                  <a:gd name="T38" fmla="*/ 541 w 547"/>
                  <a:gd name="T39" fmla="*/ 412 h 412"/>
                  <a:gd name="T40" fmla="*/ 547 w 547"/>
                  <a:gd name="T41" fmla="*/ 403 h 412"/>
                  <a:gd name="T42" fmla="*/ 544 w 547"/>
                  <a:gd name="T43" fmla="*/ 392 h 412"/>
                  <a:gd name="T44" fmla="*/ 541 w 547"/>
                  <a:gd name="T45" fmla="*/ 381 h 412"/>
                  <a:gd name="T46" fmla="*/ 528 w 547"/>
                  <a:gd name="T47" fmla="*/ 373 h 412"/>
                  <a:gd name="T48" fmla="*/ 514 w 547"/>
                  <a:gd name="T49" fmla="*/ 363 h 412"/>
                  <a:gd name="T50" fmla="*/ 496 w 547"/>
                  <a:gd name="T51" fmla="*/ 350 h 412"/>
                  <a:gd name="T52" fmla="*/ 485 w 547"/>
                  <a:gd name="T53" fmla="*/ 341 h 412"/>
                  <a:gd name="T54" fmla="*/ 470 w 547"/>
                  <a:gd name="T55" fmla="*/ 332 h 412"/>
                  <a:gd name="T56" fmla="*/ 456 w 547"/>
                  <a:gd name="T57" fmla="*/ 322 h 412"/>
                  <a:gd name="T58" fmla="*/ 441 w 547"/>
                  <a:gd name="T59" fmla="*/ 311 h 412"/>
                  <a:gd name="T60" fmla="*/ 425 w 547"/>
                  <a:gd name="T61" fmla="*/ 300 h 412"/>
                  <a:gd name="T62" fmla="*/ 408 w 547"/>
                  <a:gd name="T63" fmla="*/ 287 h 412"/>
                  <a:gd name="T64" fmla="*/ 391 w 547"/>
                  <a:gd name="T65" fmla="*/ 275 h 412"/>
                  <a:gd name="T66" fmla="*/ 373 w 547"/>
                  <a:gd name="T67" fmla="*/ 262 h 412"/>
                  <a:gd name="T68" fmla="*/ 354 w 547"/>
                  <a:gd name="T69" fmla="*/ 250 h 412"/>
                  <a:gd name="T70" fmla="*/ 335 w 547"/>
                  <a:gd name="T71" fmla="*/ 236 h 412"/>
                  <a:gd name="T72" fmla="*/ 317 w 547"/>
                  <a:gd name="T73" fmla="*/ 221 h 412"/>
                  <a:gd name="T74" fmla="*/ 297 w 547"/>
                  <a:gd name="T75" fmla="*/ 208 h 412"/>
                  <a:gd name="T76" fmla="*/ 279 w 547"/>
                  <a:gd name="T77" fmla="*/ 195 h 412"/>
                  <a:gd name="T78" fmla="*/ 260 w 547"/>
                  <a:gd name="T79" fmla="*/ 181 h 412"/>
                  <a:gd name="T80" fmla="*/ 240 w 547"/>
                  <a:gd name="T81" fmla="*/ 167 h 412"/>
                  <a:gd name="T82" fmla="*/ 222 w 547"/>
                  <a:gd name="T83" fmla="*/ 153 h 412"/>
                  <a:gd name="T84" fmla="*/ 203 w 547"/>
                  <a:gd name="T85" fmla="*/ 140 h 412"/>
                  <a:gd name="T86" fmla="*/ 185 w 547"/>
                  <a:gd name="T87" fmla="*/ 127 h 412"/>
                  <a:gd name="T88" fmla="*/ 168 w 547"/>
                  <a:gd name="T89" fmla="*/ 114 h 412"/>
                  <a:gd name="T90" fmla="*/ 150 w 547"/>
                  <a:gd name="T91" fmla="*/ 103 h 412"/>
                  <a:gd name="T92" fmla="*/ 134 w 547"/>
                  <a:gd name="T93" fmla="*/ 90 h 412"/>
                  <a:gd name="T94" fmla="*/ 118 w 547"/>
                  <a:gd name="T95" fmla="*/ 80 h 412"/>
                  <a:gd name="T96" fmla="*/ 103 w 547"/>
                  <a:gd name="T97" fmla="*/ 70 h 412"/>
                  <a:gd name="T98" fmla="*/ 88 w 547"/>
                  <a:gd name="T99" fmla="*/ 58 h 412"/>
                  <a:gd name="T100" fmla="*/ 75 w 547"/>
                  <a:gd name="T101" fmla="*/ 50 h 412"/>
                  <a:gd name="T102" fmla="*/ 63 w 547"/>
                  <a:gd name="T103" fmla="*/ 41 h 412"/>
                  <a:gd name="T104" fmla="*/ 50 w 547"/>
                  <a:gd name="T105" fmla="*/ 33 h 412"/>
                  <a:gd name="T106" fmla="*/ 36 w 547"/>
                  <a:gd name="T107" fmla="*/ 23 h 412"/>
                  <a:gd name="T108" fmla="*/ 19 w 547"/>
                  <a:gd name="T109" fmla="*/ 12 h 412"/>
                  <a:gd name="T110" fmla="*/ 4 w 547"/>
                  <a:gd name="T111" fmla="*/ 2 h 412"/>
                  <a:gd name="T112" fmla="*/ 13 w 547"/>
                  <a:gd name="T113" fmla="*/ 10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7" h="412">
                    <a:moveTo>
                      <a:pt x="13" y="10"/>
                    </a:moveTo>
                    <a:lnTo>
                      <a:pt x="17" y="12"/>
                    </a:lnTo>
                    <a:lnTo>
                      <a:pt x="20" y="16"/>
                    </a:lnTo>
                    <a:lnTo>
                      <a:pt x="25" y="19"/>
                    </a:lnTo>
                    <a:lnTo>
                      <a:pt x="31" y="23"/>
                    </a:lnTo>
                    <a:lnTo>
                      <a:pt x="35" y="27"/>
                    </a:lnTo>
                    <a:lnTo>
                      <a:pt x="41" y="32"/>
                    </a:lnTo>
                    <a:lnTo>
                      <a:pt x="47" y="37"/>
                    </a:lnTo>
                    <a:lnTo>
                      <a:pt x="53" y="42"/>
                    </a:lnTo>
                    <a:lnTo>
                      <a:pt x="60" y="46"/>
                    </a:lnTo>
                    <a:lnTo>
                      <a:pt x="66" y="51"/>
                    </a:lnTo>
                    <a:lnTo>
                      <a:pt x="73" y="57"/>
                    </a:lnTo>
                    <a:lnTo>
                      <a:pt x="82" y="64"/>
                    </a:lnTo>
                    <a:lnTo>
                      <a:pt x="89" y="70"/>
                    </a:lnTo>
                    <a:lnTo>
                      <a:pt x="97" y="75"/>
                    </a:lnTo>
                    <a:lnTo>
                      <a:pt x="105" y="82"/>
                    </a:lnTo>
                    <a:lnTo>
                      <a:pt x="114" y="89"/>
                    </a:lnTo>
                    <a:lnTo>
                      <a:pt x="123" y="96"/>
                    </a:lnTo>
                    <a:lnTo>
                      <a:pt x="131" y="103"/>
                    </a:lnTo>
                    <a:lnTo>
                      <a:pt x="140" y="110"/>
                    </a:lnTo>
                    <a:lnTo>
                      <a:pt x="150" y="118"/>
                    </a:lnTo>
                    <a:lnTo>
                      <a:pt x="159" y="125"/>
                    </a:lnTo>
                    <a:lnTo>
                      <a:pt x="169" y="133"/>
                    </a:lnTo>
                    <a:lnTo>
                      <a:pt x="179" y="141"/>
                    </a:lnTo>
                    <a:lnTo>
                      <a:pt x="190" y="149"/>
                    </a:lnTo>
                    <a:lnTo>
                      <a:pt x="200" y="157"/>
                    </a:lnTo>
                    <a:lnTo>
                      <a:pt x="209" y="164"/>
                    </a:lnTo>
                    <a:lnTo>
                      <a:pt x="219" y="172"/>
                    </a:lnTo>
                    <a:lnTo>
                      <a:pt x="231" y="180"/>
                    </a:lnTo>
                    <a:lnTo>
                      <a:pt x="241" y="189"/>
                    </a:lnTo>
                    <a:lnTo>
                      <a:pt x="251" y="197"/>
                    </a:lnTo>
                    <a:lnTo>
                      <a:pt x="263" y="205"/>
                    </a:lnTo>
                    <a:lnTo>
                      <a:pt x="274" y="214"/>
                    </a:lnTo>
                    <a:lnTo>
                      <a:pt x="284" y="222"/>
                    </a:lnTo>
                    <a:lnTo>
                      <a:pt x="295" y="230"/>
                    </a:lnTo>
                    <a:lnTo>
                      <a:pt x="306" y="239"/>
                    </a:lnTo>
                    <a:lnTo>
                      <a:pt x="317" y="247"/>
                    </a:lnTo>
                    <a:lnTo>
                      <a:pt x="328" y="255"/>
                    </a:lnTo>
                    <a:lnTo>
                      <a:pt x="339" y="264"/>
                    </a:lnTo>
                    <a:lnTo>
                      <a:pt x="351" y="272"/>
                    </a:lnTo>
                    <a:lnTo>
                      <a:pt x="362" y="282"/>
                    </a:lnTo>
                    <a:lnTo>
                      <a:pt x="373" y="290"/>
                    </a:lnTo>
                    <a:lnTo>
                      <a:pt x="384" y="298"/>
                    </a:lnTo>
                    <a:lnTo>
                      <a:pt x="394" y="306"/>
                    </a:lnTo>
                    <a:lnTo>
                      <a:pt x="406" y="315"/>
                    </a:lnTo>
                    <a:lnTo>
                      <a:pt x="416" y="322"/>
                    </a:lnTo>
                    <a:lnTo>
                      <a:pt x="426" y="331"/>
                    </a:lnTo>
                    <a:lnTo>
                      <a:pt x="437" y="338"/>
                    </a:lnTo>
                    <a:lnTo>
                      <a:pt x="448" y="347"/>
                    </a:lnTo>
                    <a:lnTo>
                      <a:pt x="457" y="354"/>
                    </a:lnTo>
                    <a:lnTo>
                      <a:pt x="469" y="361"/>
                    </a:lnTo>
                    <a:lnTo>
                      <a:pt x="478" y="369"/>
                    </a:lnTo>
                    <a:lnTo>
                      <a:pt x="488" y="377"/>
                    </a:lnTo>
                    <a:lnTo>
                      <a:pt x="498" y="384"/>
                    </a:lnTo>
                    <a:lnTo>
                      <a:pt x="507" y="390"/>
                    </a:lnTo>
                    <a:lnTo>
                      <a:pt x="518" y="397"/>
                    </a:lnTo>
                    <a:lnTo>
                      <a:pt x="527" y="405"/>
                    </a:lnTo>
                    <a:lnTo>
                      <a:pt x="533" y="409"/>
                    </a:lnTo>
                    <a:lnTo>
                      <a:pt x="537" y="411"/>
                    </a:lnTo>
                    <a:lnTo>
                      <a:pt x="541" y="412"/>
                    </a:lnTo>
                    <a:lnTo>
                      <a:pt x="544" y="412"/>
                    </a:lnTo>
                    <a:lnTo>
                      <a:pt x="546" y="409"/>
                    </a:lnTo>
                    <a:lnTo>
                      <a:pt x="547" y="403"/>
                    </a:lnTo>
                    <a:lnTo>
                      <a:pt x="546" y="398"/>
                    </a:lnTo>
                    <a:lnTo>
                      <a:pt x="545" y="395"/>
                    </a:lnTo>
                    <a:lnTo>
                      <a:pt x="544" y="392"/>
                    </a:lnTo>
                    <a:lnTo>
                      <a:pt x="543" y="388"/>
                    </a:lnTo>
                    <a:lnTo>
                      <a:pt x="541" y="382"/>
                    </a:lnTo>
                    <a:lnTo>
                      <a:pt x="541" y="381"/>
                    </a:lnTo>
                    <a:lnTo>
                      <a:pt x="538" y="379"/>
                    </a:lnTo>
                    <a:lnTo>
                      <a:pt x="534" y="375"/>
                    </a:lnTo>
                    <a:lnTo>
                      <a:pt x="528" y="373"/>
                    </a:lnTo>
                    <a:lnTo>
                      <a:pt x="525" y="370"/>
                    </a:lnTo>
                    <a:lnTo>
                      <a:pt x="520" y="366"/>
                    </a:lnTo>
                    <a:lnTo>
                      <a:pt x="514" y="363"/>
                    </a:lnTo>
                    <a:lnTo>
                      <a:pt x="507" y="357"/>
                    </a:lnTo>
                    <a:lnTo>
                      <a:pt x="501" y="353"/>
                    </a:lnTo>
                    <a:lnTo>
                      <a:pt x="496" y="350"/>
                    </a:lnTo>
                    <a:lnTo>
                      <a:pt x="493" y="347"/>
                    </a:lnTo>
                    <a:lnTo>
                      <a:pt x="488" y="345"/>
                    </a:lnTo>
                    <a:lnTo>
                      <a:pt x="485" y="341"/>
                    </a:lnTo>
                    <a:lnTo>
                      <a:pt x="480" y="338"/>
                    </a:lnTo>
                    <a:lnTo>
                      <a:pt x="475" y="335"/>
                    </a:lnTo>
                    <a:lnTo>
                      <a:pt x="470" y="332"/>
                    </a:lnTo>
                    <a:lnTo>
                      <a:pt x="466" y="329"/>
                    </a:lnTo>
                    <a:lnTo>
                      <a:pt x="461" y="325"/>
                    </a:lnTo>
                    <a:lnTo>
                      <a:pt x="456" y="322"/>
                    </a:lnTo>
                    <a:lnTo>
                      <a:pt x="451" y="318"/>
                    </a:lnTo>
                    <a:lnTo>
                      <a:pt x="447" y="316"/>
                    </a:lnTo>
                    <a:lnTo>
                      <a:pt x="441" y="311"/>
                    </a:lnTo>
                    <a:lnTo>
                      <a:pt x="435" y="307"/>
                    </a:lnTo>
                    <a:lnTo>
                      <a:pt x="431" y="303"/>
                    </a:lnTo>
                    <a:lnTo>
                      <a:pt x="425" y="300"/>
                    </a:lnTo>
                    <a:lnTo>
                      <a:pt x="419" y="295"/>
                    </a:lnTo>
                    <a:lnTo>
                      <a:pt x="414" y="291"/>
                    </a:lnTo>
                    <a:lnTo>
                      <a:pt x="408" y="287"/>
                    </a:lnTo>
                    <a:lnTo>
                      <a:pt x="402" y="284"/>
                    </a:lnTo>
                    <a:lnTo>
                      <a:pt x="397" y="278"/>
                    </a:lnTo>
                    <a:lnTo>
                      <a:pt x="391" y="275"/>
                    </a:lnTo>
                    <a:lnTo>
                      <a:pt x="384" y="270"/>
                    </a:lnTo>
                    <a:lnTo>
                      <a:pt x="379" y="267"/>
                    </a:lnTo>
                    <a:lnTo>
                      <a:pt x="373" y="262"/>
                    </a:lnTo>
                    <a:lnTo>
                      <a:pt x="367" y="258"/>
                    </a:lnTo>
                    <a:lnTo>
                      <a:pt x="360" y="254"/>
                    </a:lnTo>
                    <a:lnTo>
                      <a:pt x="354" y="250"/>
                    </a:lnTo>
                    <a:lnTo>
                      <a:pt x="347" y="245"/>
                    </a:lnTo>
                    <a:lnTo>
                      <a:pt x="342" y="239"/>
                    </a:lnTo>
                    <a:lnTo>
                      <a:pt x="335" y="236"/>
                    </a:lnTo>
                    <a:lnTo>
                      <a:pt x="329" y="231"/>
                    </a:lnTo>
                    <a:lnTo>
                      <a:pt x="322" y="227"/>
                    </a:lnTo>
                    <a:lnTo>
                      <a:pt x="317" y="221"/>
                    </a:lnTo>
                    <a:lnTo>
                      <a:pt x="310" y="217"/>
                    </a:lnTo>
                    <a:lnTo>
                      <a:pt x="304" y="213"/>
                    </a:lnTo>
                    <a:lnTo>
                      <a:pt x="297" y="208"/>
                    </a:lnTo>
                    <a:lnTo>
                      <a:pt x="291" y="204"/>
                    </a:lnTo>
                    <a:lnTo>
                      <a:pt x="284" y="199"/>
                    </a:lnTo>
                    <a:lnTo>
                      <a:pt x="279" y="195"/>
                    </a:lnTo>
                    <a:lnTo>
                      <a:pt x="272" y="190"/>
                    </a:lnTo>
                    <a:lnTo>
                      <a:pt x="266" y="185"/>
                    </a:lnTo>
                    <a:lnTo>
                      <a:pt x="260" y="181"/>
                    </a:lnTo>
                    <a:lnTo>
                      <a:pt x="254" y="176"/>
                    </a:lnTo>
                    <a:lnTo>
                      <a:pt x="247" y="172"/>
                    </a:lnTo>
                    <a:lnTo>
                      <a:pt x="240" y="167"/>
                    </a:lnTo>
                    <a:lnTo>
                      <a:pt x="234" y="162"/>
                    </a:lnTo>
                    <a:lnTo>
                      <a:pt x="228" y="158"/>
                    </a:lnTo>
                    <a:lnTo>
                      <a:pt x="222" y="153"/>
                    </a:lnTo>
                    <a:lnTo>
                      <a:pt x="216" y="148"/>
                    </a:lnTo>
                    <a:lnTo>
                      <a:pt x="209" y="144"/>
                    </a:lnTo>
                    <a:lnTo>
                      <a:pt x="203" y="140"/>
                    </a:lnTo>
                    <a:lnTo>
                      <a:pt x="198" y="136"/>
                    </a:lnTo>
                    <a:lnTo>
                      <a:pt x="191" y="132"/>
                    </a:lnTo>
                    <a:lnTo>
                      <a:pt x="185" y="127"/>
                    </a:lnTo>
                    <a:lnTo>
                      <a:pt x="179" y="124"/>
                    </a:lnTo>
                    <a:lnTo>
                      <a:pt x="172" y="119"/>
                    </a:lnTo>
                    <a:lnTo>
                      <a:pt x="168" y="114"/>
                    </a:lnTo>
                    <a:lnTo>
                      <a:pt x="162" y="111"/>
                    </a:lnTo>
                    <a:lnTo>
                      <a:pt x="156" y="106"/>
                    </a:lnTo>
                    <a:lnTo>
                      <a:pt x="150" y="103"/>
                    </a:lnTo>
                    <a:lnTo>
                      <a:pt x="144" y="98"/>
                    </a:lnTo>
                    <a:lnTo>
                      <a:pt x="139" y="95"/>
                    </a:lnTo>
                    <a:lnTo>
                      <a:pt x="134" y="90"/>
                    </a:lnTo>
                    <a:lnTo>
                      <a:pt x="128" y="87"/>
                    </a:lnTo>
                    <a:lnTo>
                      <a:pt x="123" y="83"/>
                    </a:lnTo>
                    <a:lnTo>
                      <a:pt x="118" y="80"/>
                    </a:lnTo>
                    <a:lnTo>
                      <a:pt x="113" y="77"/>
                    </a:lnTo>
                    <a:lnTo>
                      <a:pt x="107" y="72"/>
                    </a:lnTo>
                    <a:lnTo>
                      <a:pt x="103" y="70"/>
                    </a:lnTo>
                    <a:lnTo>
                      <a:pt x="97" y="65"/>
                    </a:lnTo>
                    <a:lnTo>
                      <a:pt x="92" y="62"/>
                    </a:lnTo>
                    <a:lnTo>
                      <a:pt x="88" y="58"/>
                    </a:lnTo>
                    <a:lnTo>
                      <a:pt x="84" y="56"/>
                    </a:lnTo>
                    <a:lnTo>
                      <a:pt x="80" y="53"/>
                    </a:lnTo>
                    <a:lnTo>
                      <a:pt x="75" y="50"/>
                    </a:lnTo>
                    <a:lnTo>
                      <a:pt x="71" y="47"/>
                    </a:lnTo>
                    <a:lnTo>
                      <a:pt x="66" y="45"/>
                    </a:lnTo>
                    <a:lnTo>
                      <a:pt x="63" y="41"/>
                    </a:lnTo>
                    <a:lnTo>
                      <a:pt x="58" y="39"/>
                    </a:lnTo>
                    <a:lnTo>
                      <a:pt x="53" y="35"/>
                    </a:lnTo>
                    <a:lnTo>
                      <a:pt x="50" y="33"/>
                    </a:lnTo>
                    <a:lnTo>
                      <a:pt x="47" y="30"/>
                    </a:lnTo>
                    <a:lnTo>
                      <a:pt x="43" y="29"/>
                    </a:lnTo>
                    <a:lnTo>
                      <a:pt x="36" y="23"/>
                    </a:lnTo>
                    <a:lnTo>
                      <a:pt x="31" y="19"/>
                    </a:lnTo>
                    <a:lnTo>
                      <a:pt x="24" y="15"/>
                    </a:lnTo>
                    <a:lnTo>
                      <a:pt x="19" y="12"/>
                    </a:lnTo>
                    <a:lnTo>
                      <a:pt x="13" y="9"/>
                    </a:lnTo>
                    <a:lnTo>
                      <a:pt x="10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13" y="10"/>
                    </a:lnTo>
                    <a:lnTo>
                      <a:pt x="13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4240" y="958"/>
                <a:ext cx="272" cy="129"/>
              </a:xfrm>
              <a:custGeom>
                <a:avLst/>
                <a:gdLst>
                  <a:gd name="T0" fmla="*/ 0 w 543"/>
                  <a:gd name="T1" fmla="*/ 0 h 256"/>
                  <a:gd name="T2" fmla="*/ 543 w 543"/>
                  <a:gd name="T3" fmla="*/ 255 h 256"/>
                  <a:gd name="T4" fmla="*/ 478 w 543"/>
                  <a:gd name="T5" fmla="*/ 256 h 256"/>
                  <a:gd name="T6" fmla="*/ 0 w 543"/>
                  <a:gd name="T7" fmla="*/ 0 h 256"/>
                  <a:gd name="T8" fmla="*/ 0 w 543"/>
                  <a:gd name="T9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3" h="256">
                    <a:moveTo>
                      <a:pt x="0" y="0"/>
                    </a:moveTo>
                    <a:lnTo>
                      <a:pt x="543" y="255"/>
                    </a:lnTo>
                    <a:lnTo>
                      <a:pt x="478" y="2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4464" y="1064"/>
                <a:ext cx="93" cy="91"/>
              </a:xfrm>
              <a:custGeom>
                <a:avLst/>
                <a:gdLst>
                  <a:gd name="T0" fmla="*/ 148 w 187"/>
                  <a:gd name="T1" fmla="*/ 0 h 182"/>
                  <a:gd name="T2" fmla="*/ 144 w 187"/>
                  <a:gd name="T3" fmla="*/ 0 h 182"/>
                  <a:gd name="T4" fmla="*/ 134 w 187"/>
                  <a:gd name="T5" fmla="*/ 6 h 182"/>
                  <a:gd name="T6" fmla="*/ 120 w 187"/>
                  <a:gd name="T7" fmla="*/ 13 h 182"/>
                  <a:gd name="T8" fmla="*/ 112 w 187"/>
                  <a:gd name="T9" fmla="*/ 16 h 182"/>
                  <a:gd name="T10" fmla="*/ 103 w 187"/>
                  <a:gd name="T11" fmla="*/ 23 h 182"/>
                  <a:gd name="T12" fmla="*/ 94 w 187"/>
                  <a:gd name="T13" fmla="*/ 29 h 182"/>
                  <a:gd name="T14" fmla="*/ 84 w 187"/>
                  <a:gd name="T15" fmla="*/ 36 h 182"/>
                  <a:gd name="T16" fmla="*/ 75 w 187"/>
                  <a:gd name="T17" fmla="*/ 43 h 182"/>
                  <a:gd name="T18" fmla="*/ 65 w 187"/>
                  <a:gd name="T19" fmla="*/ 52 h 182"/>
                  <a:gd name="T20" fmla="*/ 55 w 187"/>
                  <a:gd name="T21" fmla="*/ 60 h 182"/>
                  <a:gd name="T22" fmla="*/ 47 w 187"/>
                  <a:gd name="T23" fmla="*/ 70 h 182"/>
                  <a:gd name="T24" fmla="*/ 39 w 187"/>
                  <a:gd name="T25" fmla="*/ 80 h 182"/>
                  <a:gd name="T26" fmla="*/ 32 w 187"/>
                  <a:gd name="T27" fmla="*/ 92 h 182"/>
                  <a:gd name="T28" fmla="*/ 25 w 187"/>
                  <a:gd name="T29" fmla="*/ 102 h 182"/>
                  <a:gd name="T30" fmla="*/ 20 w 187"/>
                  <a:gd name="T31" fmla="*/ 113 h 182"/>
                  <a:gd name="T32" fmla="*/ 16 w 187"/>
                  <a:gd name="T33" fmla="*/ 122 h 182"/>
                  <a:gd name="T34" fmla="*/ 13 w 187"/>
                  <a:gd name="T35" fmla="*/ 131 h 182"/>
                  <a:gd name="T36" fmla="*/ 8 w 187"/>
                  <a:gd name="T37" fmla="*/ 138 h 182"/>
                  <a:gd name="T38" fmla="*/ 6 w 187"/>
                  <a:gd name="T39" fmla="*/ 146 h 182"/>
                  <a:gd name="T40" fmla="*/ 4 w 187"/>
                  <a:gd name="T41" fmla="*/ 160 h 182"/>
                  <a:gd name="T42" fmla="*/ 0 w 187"/>
                  <a:gd name="T43" fmla="*/ 169 h 182"/>
                  <a:gd name="T44" fmla="*/ 0 w 187"/>
                  <a:gd name="T45" fmla="*/ 177 h 182"/>
                  <a:gd name="T46" fmla="*/ 1 w 187"/>
                  <a:gd name="T47" fmla="*/ 182 h 182"/>
                  <a:gd name="T48" fmla="*/ 5 w 187"/>
                  <a:gd name="T49" fmla="*/ 173 h 182"/>
                  <a:gd name="T50" fmla="*/ 8 w 187"/>
                  <a:gd name="T51" fmla="*/ 164 h 182"/>
                  <a:gd name="T52" fmla="*/ 13 w 187"/>
                  <a:gd name="T53" fmla="*/ 156 h 182"/>
                  <a:gd name="T54" fmla="*/ 16 w 187"/>
                  <a:gd name="T55" fmla="*/ 147 h 182"/>
                  <a:gd name="T56" fmla="*/ 20 w 187"/>
                  <a:gd name="T57" fmla="*/ 139 h 182"/>
                  <a:gd name="T58" fmla="*/ 23 w 187"/>
                  <a:gd name="T59" fmla="*/ 132 h 182"/>
                  <a:gd name="T60" fmla="*/ 32 w 187"/>
                  <a:gd name="T61" fmla="*/ 118 h 182"/>
                  <a:gd name="T62" fmla="*/ 39 w 187"/>
                  <a:gd name="T63" fmla="*/ 105 h 182"/>
                  <a:gd name="T64" fmla="*/ 48 w 187"/>
                  <a:gd name="T65" fmla="*/ 92 h 182"/>
                  <a:gd name="T66" fmla="*/ 56 w 187"/>
                  <a:gd name="T67" fmla="*/ 82 h 182"/>
                  <a:gd name="T68" fmla="*/ 67 w 187"/>
                  <a:gd name="T69" fmla="*/ 72 h 182"/>
                  <a:gd name="T70" fmla="*/ 77 w 187"/>
                  <a:gd name="T71" fmla="*/ 63 h 182"/>
                  <a:gd name="T72" fmla="*/ 88 w 187"/>
                  <a:gd name="T73" fmla="*/ 55 h 182"/>
                  <a:gd name="T74" fmla="*/ 100 w 187"/>
                  <a:gd name="T75" fmla="*/ 48 h 182"/>
                  <a:gd name="T76" fmla="*/ 115 w 187"/>
                  <a:gd name="T77" fmla="*/ 43 h 182"/>
                  <a:gd name="T78" fmla="*/ 130 w 187"/>
                  <a:gd name="T79" fmla="*/ 37 h 182"/>
                  <a:gd name="T80" fmla="*/ 138 w 187"/>
                  <a:gd name="T81" fmla="*/ 35 h 182"/>
                  <a:gd name="T82" fmla="*/ 147 w 187"/>
                  <a:gd name="T83" fmla="*/ 32 h 182"/>
                  <a:gd name="T84" fmla="*/ 156 w 187"/>
                  <a:gd name="T85" fmla="*/ 31 h 182"/>
                  <a:gd name="T86" fmla="*/ 166 w 187"/>
                  <a:gd name="T87" fmla="*/ 29 h 182"/>
                  <a:gd name="T88" fmla="*/ 176 w 187"/>
                  <a:gd name="T89" fmla="*/ 28 h 182"/>
                  <a:gd name="T90" fmla="*/ 187 w 187"/>
                  <a:gd name="T91" fmla="*/ 2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" h="182">
                    <a:moveTo>
                      <a:pt x="187" y="27"/>
                    </a:moveTo>
                    <a:lnTo>
                      <a:pt x="148" y="0"/>
                    </a:lnTo>
                    <a:lnTo>
                      <a:pt x="147" y="0"/>
                    </a:lnTo>
                    <a:lnTo>
                      <a:pt x="144" y="0"/>
                    </a:lnTo>
                    <a:lnTo>
                      <a:pt x="139" y="3"/>
                    </a:lnTo>
                    <a:lnTo>
                      <a:pt x="134" y="6"/>
                    </a:lnTo>
                    <a:lnTo>
                      <a:pt x="127" y="8"/>
                    </a:lnTo>
                    <a:lnTo>
                      <a:pt x="120" y="13"/>
                    </a:lnTo>
                    <a:lnTo>
                      <a:pt x="116" y="15"/>
                    </a:lnTo>
                    <a:lnTo>
                      <a:pt x="112" y="16"/>
                    </a:lnTo>
                    <a:lnTo>
                      <a:pt x="108" y="20"/>
                    </a:lnTo>
                    <a:lnTo>
                      <a:pt x="103" y="23"/>
                    </a:lnTo>
                    <a:lnTo>
                      <a:pt x="97" y="26"/>
                    </a:lnTo>
                    <a:lnTo>
                      <a:pt x="94" y="29"/>
                    </a:lnTo>
                    <a:lnTo>
                      <a:pt x="88" y="31"/>
                    </a:lnTo>
                    <a:lnTo>
                      <a:pt x="84" y="36"/>
                    </a:lnTo>
                    <a:lnTo>
                      <a:pt x="79" y="39"/>
                    </a:lnTo>
                    <a:lnTo>
                      <a:pt x="75" y="43"/>
                    </a:lnTo>
                    <a:lnTo>
                      <a:pt x="70" y="47"/>
                    </a:lnTo>
                    <a:lnTo>
                      <a:pt x="65" y="52"/>
                    </a:lnTo>
                    <a:lnTo>
                      <a:pt x="61" y="56"/>
                    </a:lnTo>
                    <a:lnTo>
                      <a:pt x="55" y="60"/>
                    </a:lnTo>
                    <a:lnTo>
                      <a:pt x="52" y="64"/>
                    </a:lnTo>
                    <a:lnTo>
                      <a:pt x="47" y="70"/>
                    </a:lnTo>
                    <a:lnTo>
                      <a:pt x="43" y="75"/>
                    </a:lnTo>
                    <a:lnTo>
                      <a:pt x="39" y="80"/>
                    </a:lnTo>
                    <a:lnTo>
                      <a:pt x="36" y="86"/>
                    </a:lnTo>
                    <a:lnTo>
                      <a:pt x="32" y="92"/>
                    </a:lnTo>
                    <a:lnTo>
                      <a:pt x="29" y="98"/>
                    </a:lnTo>
                    <a:lnTo>
                      <a:pt x="25" y="102"/>
                    </a:lnTo>
                    <a:lnTo>
                      <a:pt x="22" y="107"/>
                    </a:lnTo>
                    <a:lnTo>
                      <a:pt x="20" y="113"/>
                    </a:lnTo>
                    <a:lnTo>
                      <a:pt x="19" y="117"/>
                    </a:lnTo>
                    <a:lnTo>
                      <a:pt x="16" y="122"/>
                    </a:lnTo>
                    <a:lnTo>
                      <a:pt x="14" y="125"/>
                    </a:lnTo>
                    <a:lnTo>
                      <a:pt x="13" y="131"/>
                    </a:lnTo>
                    <a:lnTo>
                      <a:pt x="11" y="134"/>
                    </a:lnTo>
                    <a:lnTo>
                      <a:pt x="8" y="138"/>
                    </a:lnTo>
                    <a:lnTo>
                      <a:pt x="7" y="141"/>
                    </a:lnTo>
                    <a:lnTo>
                      <a:pt x="6" y="146"/>
                    </a:lnTo>
                    <a:lnTo>
                      <a:pt x="4" y="153"/>
                    </a:lnTo>
                    <a:lnTo>
                      <a:pt x="4" y="160"/>
                    </a:lnTo>
                    <a:lnTo>
                      <a:pt x="1" y="164"/>
                    </a:lnTo>
                    <a:lnTo>
                      <a:pt x="0" y="169"/>
                    </a:lnTo>
                    <a:lnTo>
                      <a:pt x="0" y="172"/>
                    </a:lnTo>
                    <a:lnTo>
                      <a:pt x="0" y="177"/>
                    </a:lnTo>
                    <a:lnTo>
                      <a:pt x="0" y="181"/>
                    </a:lnTo>
                    <a:lnTo>
                      <a:pt x="1" y="182"/>
                    </a:lnTo>
                    <a:lnTo>
                      <a:pt x="3" y="178"/>
                    </a:lnTo>
                    <a:lnTo>
                      <a:pt x="5" y="173"/>
                    </a:lnTo>
                    <a:lnTo>
                      <a:pt x="6" y="169"/>
                    </a:lnTo>
                    <a:lnTo>
                      <a:pt x="8" y="164"/>
                    </a:lnTo>
                    <a:lnTo>
                      <a:pt x="11" y="160"/>
                    </a:lnTo>
                    <a:lnTo>
                      <a:pt x="13" y="156"/>
                    </a:lnTo>
                    <a:lnTo>
                      <a:pt x="14" y="151"/>
                    </a:lnTo>
                    <a:lnTo>
                      <a:pt x="16" y="147"/>
                    </a:lnTo>
                    <a:lnTo>
                      <a:pt x="19" y="143"/>
                    </a:lnTo>
                    <a:lnTo>
                      <a:pt x="20" y="139"/>
                    </a:lnTo>
                    <a:lnTo>
                      <a:pt x="22" y="135"/>
                    </a:lnTo>
                    <a:lnTo>
                      <a:pt x="23" y="132"/>
                    </a:lnTo>
                    <a:lnTo>
                      <a:pt x="28" y="124"/>
                    </a:lnTo>
                    <a:lnTo>
                      <a:pt x="32" y="118"/>
                    </a:lnTo>
                    <a:lnTo>
                      <a:pt x="36" y="110"/>
                    </a:lnTo>
                    <a:lnTo>
                      <a:pt x="39" y="105"/>
                    </a:lnTo>
                    <a:lnTo>
                      <a:pt x="44" y="98"/>
                    </a:lnTo>
                    <a:lnTo>
                      <a:pt x="48" y="92"/>
                    </a:lnTo>
                    <a:lnTo>
                      <a:pt x="52" y="86"/>
                    </a:lnTo>
                    <a:lnTo>
                      <a:pt x="56" y="82"/>
                    </a:lnTo>
                    <a:lnTo>
                      <a:pt x="61" y="76"/>
                    </a:lnTo>
                    <a:lnTo>
                      <a:pt x="67" y="72"/>
                    </a:lnTo>
                    <a:lnTo>
                      <a:pt x="71" y="67"/>
                    </a:lnTo>
                    <a:lnTo>
                      <a:pt x="77" y="63"/>
                    </a:lnTo>
                    <a:lnTo>
                      <a:pt x="81" y="59"/>
                    </a:lnTo>
                    <a:lnTo>
                      <a:pt x="88" y="55"/>
                    </a:lnTo>
                    <a:lnTo>
                      <a:pt x="94" y="51"/>
                    </a:lnTo>
                    <a:lnTo>
                      <a:pt x="100" y="48"/>
                    </a:lnTo>
                    <a:lnTo>
                      <a:pt x="107" y="45"/>
                    </a:lnTo>
                    <a:lnTo>
                      <a:pt x="115" y="43"/>
                    </a:lnTo>
                    <a:lnTo>
                      <a:pt x="122" y="39"/>
                    </a:lnTo>
                    <a:lnTo>
                      <a:pt x="130" y="37"/>
                    </a:lnTo>
                    <a:lnTo>
                      <a:pt x="133" y="36"/>
                    </a:lnTo>
                    <a:lnTo>
                      <a:pt x="138" y="35"/>
                    </a:lnTo>
                    <a:lnTo>
                      <a:pt x="142" y="34"/>
                    </a:lnTo>
                    <a:lnTo>
                      <a:pt x="147" y="32"/>
                    </a:lnTo>
                    <a:lnTo>
                      <a:pt x="151" y="31"/>
                    </a:lnTo>
                    <a:lnTo>
                      <a:pt x="156" y="31"/>
                    </a:lnTo>
                    <a:lnTo>
                      <a:pt x="160" y="29"/>
                    </a:lnTo>
                    <a:lnTo>
                      <a:pt x="166" y="29"/>
                    </a:lnTo>
                    <a:lnTo>
                      <a:pt x="171" y="29"/>
                    </a:lnTo>
                    <a:lnTo>
                      <a:pt x="176" y="28"/>
                    </a:lnTo>
                    <a:lnTo>
                      <a:pt x="181" y="27"/>
                    </a:lnTo>
                    <a:lnTo>
                      <a:pt x="187" y="27"/>
                    </a:lnTo>
                    <a:lnTo>
                      <a:pt x="187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3932" y="870"/>
                <a:ext cx="142" cy="260"/>
              </a:xfrm>
              <a:custGeom>
                <a:avLst/>
                <a:gdLst>
                  <a:gd name="T0" fmla="*/ 7 w 284"/>
                  <a:gd name="T1" fmla="*/ 0 h 521"/>
                  <a:gd name="T2" fmla="*/ 24 w 284"/>
                  <a:gd name="T3" fmla="*/ 1 h 521"/>
                  <a:gd name="T4" fmla="*/ 36 w 284"/>
                  <a:gd name="T5" fmla="*/ 2 h 521"/>
                  <a:gd name="T6" fmla="*/ 49 w 284"/>
                  <a:gd name="T7" fmla="*/ 4 h 521"/>
                  <a:gd name="T8" fmla="*/ 63 w 284"/>
                  <a:gd name="T9" fmla="*/ 6 h 521"/>
                  <a:gd name="T10" fmla="*/ 77 w 284"/>
                  <a:gd name="T11" fmla="*/ 9 h 521"/>
                  <a:gd name="T12" fmla="*/ 90 w 284"/>
                  <a:gd name="T13" fmla="*/ 13 h 521"/>
                  <a:gd name="T14" fmla="*/ 103 w 284"/>
                  <a:gd name="T15" fmla="*/ 17 h 521"/>
                  <a:gd name="T16" fmla="*/ 209 w 284"/>
                  <a:gd name="T17" fmla="*/ 183 h 521"/>
                  <a:gd name="T18" fmla="*/ 282 w 284"/>
                  <a:gd name="T19" fmla="*/ 520 h 521"/>
                  <a:gd name="T20" fmla="*/ 275 w 284"/>
                  <a:gd name="T21" fmla="*/ 515 h 521"/>
                  <a:gd name="T22" fmla="*/ 259 w 284"/>
                  <a:gd name="T23" fmla="*/ 506 h 521"/>
                  <a:gd name="T24" fmla="*/ 239 w 284"/>
                  <a:gd name="T25" fmla="*/ 496 h 521"/>
                  <a:gd name="T26" fmla="*/ 226 w 284"/>
                  <a:gd name="T27" fmla="*/ 489 h 521"/>
                  <a:gd name="T28" fmla="*/ 212 w 284"/>
                  <a:gd name="T29" fmla="*/ 481 h 521"/>
                  <a:gd name="T30" fmla="*/ 200 w 284"/>
                  <a:gd name="T31" fmla="*/ 472 h 521"/>
                  <a:gd name="T32" fmla="*/ 187 w 284"/>
                  <a:gd name="T33" fmla="*/ 465 h 521"/>
                  <a:gd name="T34" fmla="*/ 172 w 284"/>
                  <a:gd name="T35" fmla="*/ 455 h 521"/>
                  <a:gd name="T36" fmla="*/ 160 w 284"/>
                  <a:gd name="T37" fmla="*/ 446 h 521"/>
                  <a:gd name="T38" fmla="*/ 147 w 284"/>
                  <a:gd name="T39" fmla="*/ 436 h 521"/>
                  <a:gd name="T40" fmla="*/ 135 w 284"/>
                  <a:gd name="T41" fmla="*/ 427 h 521"/>
                  <a:gd name="T42" fmla="*/ 122 w 284"/>
                  <a:gd name="T43" fmla="*/ 417 h 521"/>
                  <a:gd name="T44" fmla="*/ 106 w 284"/>
                  <a:gd name="T45" fmla="*/ 401 h 521"/>
                  <a:gd name="T46" fmla="*/ 92 w 284"/>
                  <a:gd name="T47" fmla="*/ 383 h 521"/>
                  <a:gd name="T48" fmla="*/ 88 w 284"/>
                  <a:gd name="T49" fmla="*/ 367 h 521"/>
                  <a:gd name="T50" fmla="*/ 87 w 284"/>
                  <a:gd name="T51" fmla="*/ 351 h 521"/>
                  <a:gd name="T52" fmla="*/ 91 w 284"/>
                  <a:gd name="T53" fmla="*/ 337 h 521"/>
                  <a:gd name="T54" fmla="*/ 98 w 284"/>
                  <a:gd name="T55" fmla="*/ 322 h 521"/>
                  <a:gd name="T56" fmla="*/ 107 w 284"/>
                  <a:gd name="T57" fmla="*/ 310 h 521"/>
                  <a:gd name="T58" fmla="*/ 116 w 284"/>
                  <a:gd name="T59" fmla="*/ 299 h 521"/>
                  <a:gd name="T60" fmla="*/ 135 w 284"/>
                  <a:gd name="T61" fmla="*/ 283 h 521"/>
                  <a:gd name="T62" fmla="*/ 151 w 284"/>
                  <a:gd name="T63" fmla="*/ 270 h 521"/>
                  <a:gd name="T64" fmla="*/ 159 w 284"/>
                  <a:gd name="T65" fmla="*/ 267 h 521"/>
                  <a:gd name="T66" fmla="*/ 161 w 284"/>
                  <a:gd name="T67" fmla="*/ 143 h 521"/>
                  <a:gd name="T68" fmla="*/ 154 w 284"/>
                  <a:gd name="T69" fmla="*/ 130 h 521"/>
                  <a:gd name="T70" fmla="*/ 145 w 284"/>
                  <a:gd name="T71" fmla="*/ 117 h 521"/>
                  <a:gd name="T72" fmla="*/ 136 w 284"/>
                  <a:gd name="T73" fmla="*/ 103 h 521"/>
                  <a:gd name="T74" fmla="*/ 122 w 284"/>
                  <a:gd name="T75" fmla="*/ 87 h 521"/>
                  <a:gd name="T76" fmla="*/ 106 w 284"/>
                  <a:gd name="T77" fmla="*/ 70 h 521"/>
                  <a:gd name="T78" fmla="*/ 84 w 284"/>
                  <a:gd name="T79" fmla="*/ 52 h 521"/>
                  <a:gd name="T80" fmla="*/ 69 w 284"/>
                  <a:gd name="T81" fmla="*/ 39 h 521"/>
                  <a:gd name="T82" fmla="*/ 56 w 284"/>
                  <a:gd name="T83" fmla="*/ 30 h 521"/>
                  <a:gd name="T84" fmla="*/ 42 w 284"/>
                  <a:gd name="T85" fmla="*/ 22 h 521"/>
                  <a:gd name="T86" fmla="*/ 27 w 284"/>
                  <a:gd name="T87" fmla="*/ 13 h 521"/>
                  <a:gd name="T88" fmla="*/ 11 w 284"/>
                  <a:gd name="T89" fmla="*/ 5 h 521"/>
                  <a:gd name="T90" fmla="*/ 0 w 284"/>
                  <a:gd name="T91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4" h="521">
                    <a:moveTo>
                      <a:pt x="0" y="0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4" y="1"/>
                    </a:lnTo>
                    <a:lnTo>
                      <a:pt x="28" y="1"/>
                    </a:lnTo>
                    <a:lnTo>
                      <a:pt x="32" y="2"/>
                    </a:lnTo>
                    <a:lnTo>
                      <a:pt x="36" y="2"/>
                    </a:lnTo>
                    <a:lnTo>
                      <a:pt x="41" y="4"/>
                    </a:lnTo>
                    <a:lnTo>
                      <a:pt x="45" y="4"/>
                    </a:lnTo>
                    <a:lnTo>
                      <a:pt x="49" y="4"/>
                    </a:lnTo>
                    <a:lnTo>
                      <a:pt x="53" y="5"/>
                    </a:lnTo>
                    <a:lnTo>
                      <a:pt x="58" y="6"/>
                    </a:lnTo>
                    <a:lnTo>
                      <a:pt x="63" y="6"/>
                    </a:lnTo>
                    <a:lnTo>
                      <a:pt x="67" y="7"/>
                    </a:lnTo>
                    <a:lnTo>
                      <a:pt x="72" y="8"/>
                    </a:lnTo>
                    <a:lnTo>
                      <a:pt x="77" y="9"/>
                    </a:lnTo>
                    <a:lnTo>
                      <a:pt x="81" y="10"/>
                    </a:lnTo>
                    <a:lnTo>
                      <a:pt x="87" y="12"/>
                    </a:lnTo>
                    <a:lnTo>
                      <a:pt x="90" y="13"/>
                    </a:lnTo>
                    <a:lnTo>
                      <a:pt x="96" y="15"/>
                    </a:lnTo>
                    <a:lnTo>
                      <a:pt x="99" y="16"/>
                    </a:lnTo>
                    <a:lnTo>
                      <a:pt x="103" y="17"/>
                    </a:lnTo>
                    <a:lnTo>
                      <a:pt x="107" y="20"/>
                    </a:lnTo>
                    <a:lnTo>
                      <a:pt x="112" y="22"/>
                    </a:lnTo>
                    <a:lnTo>
                      <a:pt x="209" y="183"/>
                    </a:lnTo>
                    <a:lnTo>
                      <a:pt x="244" y="439"/>
                    </a:lnTo>
                    <a:lnTo>
                      <a:pt x="284" y="521"/>
                    </a:lnTo>
                    <a:lnTo>
                      <a:pt x="282" y="520"/>
                    </a:lnTo>
                    <a:lnTo>
                      <a:pt x="281" y="519"/>
                    </a:lnTo>
                    <a:lnTo>
                      <a:pt x="279" y="518"/>
                    </a:lnTo>
                    <a:lnTo>
                      <a:pt x="275" y="515"/>
                    </a:lnTo>
                    <a:lnTo>
                      <a:pt x="270" y="513"/>
                    </a:lnTo>
                    <a:lnTo>
                      <a:pt x="265" y="510"/>
                    </a:lnTo>
                    <a:lnTo>
                      <a:pt x="259" y="506"/>
                    </a:lnTo>
                    <a:lnTo>
                      <a:pt x="254" y="504"/>
                    </a:lnTo>
                    <a:lnTo>
                      <a:pt x="246" y="499"/>
                    </a:lnTo>
                    <a:lnTo>
                      <a:pt x="239" y="496"/>
                    </a:lnTo>
                    <a:lnTo>
                      <a:pt x="234" y="493"/>
                    </a:lnTo>
                    <a:lnTo>
                      <a:pt x="231" y="490"/>
                    </a:lnTo>
                    <a:lnTo>
                      <a:pt x="226" y="489"/>
                    </a:lnTo>
                    <a:lnTo>
                      <a:pt x="222" y="487"/>
                    </a:lnTo>
                    <a:lnTo>
                      <a:pt x="217" y="483"/>
                    </a:lnTo>
                    <a:lnTo>
                      <a:pt x="212" y="481"/>
                    </a:lnTo>
                    <a:lnTo>
                      <a:pt x="209" y="478"/>
                    </a:lnTo>
                    <a:lnTo>
                      <a:pt x="204" y="475"/>
                    </a:lnTo>
                    <a:lnTo>
                      <a:pt x="200" y="472"/>
                    </a:lnTo>
                    <a:lnTo>
                      <a:pt x="195" y="470"/>
                    </a:lnTo>
                    <a:lnTo>
                      <a:pt x="192" y="467"/>
                    </a:lnTo>
                    <a:lnTo>
                      <a:pt x="187" y="465"/>
                    </a:lnTo>
                    <a:lnTo>
                      <a:pt x="183" y="462"/>
                    </a:lnTo>
                    <a:lnTo>
                      <a:pt x="177" y="458"/>
                    </a:lnTo>
                    <a:lnTo>
                      <a:pt x="172" y="455"/>
                    </a:lnTo>
                    <a:lnTo>
                      <a:pt x="168" y="452"/>
                    </a:lnTo>
                    <a:lnTo>
                      <a:pt x="163" y="449"/>
                    </a:lnTo>
                    <a:lnTo>
                      <a:pt x="160" y="446"/>
                    </a:lnTo>
                    <a:lnTo>
                      <a:pt x="155" y="442"/>
                    </a:lnTo>
                    <a:lnTo>
                      <a:pt x="151" y="440"/>
                    </a:lnTo>
                    <a:lnTo>
                      <a:pt x="147" y="436"/>
                    </a:lnTo>
                    <a:lnTo>
                      <a:pt x="143" y="433"/>
                    </a:lnTo>
                    <a:lnTo>
                      <a:pt x="138" y="430"/>
                    </a:lnTo>
                    <a:lnTo>
                      <a:pt x="135" y="427"/>
                    </a:lnTo>
                    <a:lnTo>
                      <a:pt x="130" y="424"/>
                    </a:lnTo>
                    <a:lnTo>
                      <a:pt x="125" y="420"/>
                    </a:lnTo>
                    <a:lnTo>
                      <a:pt x="122" y="417"/>
                    </a:lnTo>
                    <a:lnTo>
                      <a:pt x="120" y="415"/>
                    </a:lnTo>
                    <a:lnTo>
                      <a:pt x="112" y="408"/>
                    </a:lnTo>
                    <a:lnTo>
                      <a:pt x="106" y="401"/>
                    </a:lnTo>
                    <a:lnTo>
                      <a:pt x="100" y="395"/>
                    </a:lnTo>
                    <a:lnTo>
                      <a:pt x="97" y="389"/>
                    </a:lnTo>
                    <a:lnTo>
                      <a:pt x="92" y="383"/>
                    </a:lnTo>
                    <a:lnTo>
                      <a:pt x="90" y="378"/>
                    </a:lnTo>
                    <a:lnTo>
                      <a:pt x="88" y="372"/>
                    </a:lnTo>
                    <a:lnTo>
                      <a:pt x="88" y="367"/>
                    </a:lnTo>
                    <a:lnTo>
                      <a:pt x="87" y="362"/>
                    </a:lnTo>
                    <a:lnTo>
                      <a:pt x="87" y="356"/>
                    </a:lnTo>
                    <a:lnTo>
                      <a:pt x="87" y="351"/>
                    </a:lnTo>
                    <a:lnTo>
                      <a:pt x="88" y="346"/>
                    </a:lnTo>
                    <a:lnTo>
                      <a:pt x="90" y="341"/>
                    </a:lnTo>
                    <a:lnTo>
                      <a:pt x="91" y="337"/>
                    </a:lnTo>
                    <a:lnTo>
                      <a:pt x="93" y="331"/>
                    </a:lnTo>
                    <a:lnTo>
                      <a:pt x="96" y="328"/>
                    </a:lnTo>
                    <a:lnTo>
                      <a:pt x="98" y="322"/>
                    </a:lnTo>
                    <a:lnTo>
                      <a:pt x="100" y="318"/>
                    </a:lnTo>
                    <a:lnTo>
                      <a:pt x="104" y="314"/>
                    </a:lnTo>
                    <a:lnTo>
                      <a:pt x="107" y="310"/>
                    </a:lnTo>
                    <a:lnTo>
                      <a:pt x="109" y="306"/>
                    </a:lnTo>
                    <a:lnTo>
                      <a:pt x="113" y="302"/>
                    </a:lnTo>
                    <a:lnTo>
                      <a:pt x="116" y="299"/>
                    </a:lnTo>
                    <a:lnTo>
                      <a:pt x="121" y="296"/>
                    </a:lnTo>
                    <a:lnTo>
                      <a:pt x="128" y="289"/>
                    </a:lnTo>
                    <a:lnTo>
                      <a:pt x="135" y="283"/>
                    </a:lnTo>
                    <a:lnTo>
                      <a:pt x="140" y="277"/>
                    </a:lnTo>
                    <a:lnTo>
                      <a:pt x="146" y="274"/>
                    </a:lnTo>
                    <a:lnTo>
                      <a:pt x="151" y="270"/>
                    </a:lnTo>
                    <a:lnTo>
                      <a:pt x="155" y="268"/>
                    </a:lnTo>
                    <a:lnTo>
                      <a:pt x="158" y="267"/>
                    </a:lnTo>
                    <a:lnTo>
                      <a:pt x="159" y="267"/>
                    </a:lnTo>
                    <a:lnTo>
                      <a:pt x="115" y="149"/>
                    </a:lnTo>
                    <a:lnTo>
                      <a:pt x="161" y="146"/>
                    </a:lnTo>
                    <a:lnTo>
                      <a:pt x="161" y="143"/>
                    </a:lnTo>
                    <a:lnTo>
                      <a:pt x="160" y="141"/>
                    </a:lnTo>
                    <a:lnTo>
                      <a:pt x="156" y="136"/>
                    </a:lnTo>
                    <a:lnTo>
                      <a:pt x="154" y="130"/>
                    </a:lnTo>
                    <a:lnTo>
                      <a:pt x="151" y="126"/>
                    </a:lnTo>
                    <a:lnTo>
                      <a:pt x="148" y="122"/>
                    </a:lnTo>
                    <a:lnTo>
                      <a:pt x="145" y="117"/>
                    </a:lnTo>
                    <a:lnTo>
                      <a:pt x="143" y="114"/>
                    </a:lnTo>
                    <a:lnTo>
                      <a:pt x="139" y="108"/>
                    </a:lnTo>
                    <a:lnTo>
                      <a:pt x="136" y="103"/>
                    </a:lnTo>
                    <a:lnTo>
                      <a:pt x="131" y="99"/>
                    </a:lnTo>
                    <a:lnTo>
                      <a:pt x="128" y="93"/>
                    </a:lnTo>
                    <a:lnTo>
                      <a:pt x="122" y="87"/>
                    </a:lnTo>
                    <a:lnTo>
                      <a:pt x="116" y="81"/>
                    </a:lnTo>
                    <a:lnTo>
                      <a:pt x="112" y="76"/>
                    </a:lnTo>
                    <a:lnTo>
                      <a:pt x="106" y="70"/>
                    </a:lnTo>
                    <a:lnTo>
                      <a:pt x="99" y="63"/>
                    </a:lnTo>
                    <a:lnTo>
                      <a:pt x="92" y="57"/>
                    </a:lnTo>
                    <a:lnTo>
                      <a:pt x="84" y="52"/>
                    </a:lnTo>
                    <a:lnTo>
                      <a:pt x="77" y="46"/>
                    </a:lnTo>
                    <a:lnTo>
                      <a:pt x="74" y="43"/>
                    </a:lnTo>
                    <a:lnTo>
                      <a:pt x="69" y="39"/>
                    </a:lnTo>
                    <a:lnTo>
                      <a:pt x="65" y="37"/>
                    </a:lnTo>
                    <a:lnTo>
                      <a:pt x="61" y="33"/>
                    </a:lnTo>
                    <a:lnTo>
                      <a:pt x="56" y="30"/>
                    </a:lnTo>
                    <a:lnTo>
                      <a:pt x="51" y="28"/>
                    </a:lnTo>
                    <a:lnTo>
                      <a:pt x="47" y="24"/>
                    </a:lnTo>
                    <a:lnTo>
                      <a:pt x="42" y="22"/>
                    </a:lnTo>
                    <a:lnTo>
                      <a:pt x="36" y="18"/>
                    </a:lnTo>
                    <a:lnTo>
                      <a:pt x="32" y="16"/>
                    </a:lnTo>
                    <a:lnTo>
                      <a:pt x="27" y="13"/>
                    </a:lnTo>
                    <a:lnTo>
                      <a:pt x="23" y="10"/>
                    </a:lnTo>
                    <a:lnTo>
                      <a:pt x="16" y="7"/>
                    </a:lnTo>
                    <a:lnTo>
                      <a:pt x="11" y="5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F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4197" y="943"/>
                <a:ext cx="33" cy="45"/>
              </a:xfrm>
              <a:custGeom>
                <a:avLst/>
                <a:gdLst>
                  <a:gd name="T0" fmla="*/ 66 w 66"/>
                  <a:gd name="T1" fmla="*/ 4 h 89"/>
                  <a:gd name="T2" fmla="*/ 10 w 66"/>
                  <a:gd name="T3" fmla="*/ 0 h 89"/>
                  <a:gd name="T4" fmla="*/ 0 w 66"/>
                  <a:gd name="T5" fmla="*/ 11 h 89"/>
                  <a:gd name="T6" fmla="*/ 37 w 66"/>
                  <a:gd name="T7" fmla="*/ 89 h 89"/>
                  <a:gd name="T8" fmla="*/ 48 w 66"/>
                  <a:gd name="T9" fmla="*/ 44 h 89"/>
                  <a:gd name="T10" fmla="*/ 66 w 66"/>
                  <a:gd name="T11" fmla="*/ 4 h 89"/>
                  <a:gd name="T12" fmla="*/ 66 w 66"/>
                  <a:gd name="T13" fmla="*/ 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89">
                    <a:moveTo>
                      <a:pt x="66" y="4"/>
                    </a:moveTo>
                    <a:lnTo>
                      <a:pt x="10" y="0"/>
                    </a:lnTo>
                    <a:lnTo>
                      <a:pt x="0" y="11"/>
                    </a:lnTo>
                    <a:lnTo>
                      <a:pt x="37" y="89"/>
                    </a:lnTo>
                    <a:lnTo>
                      <a:pt x="48" y="44"/>
                    </a:lnTo>
                    <a:lnTo>
                      <a:pt x="66" y="4"/>
                    </a:lnTo>
                    <a:lnTo>
                      <a:pt x="66" y="4"/>
                    </a:lnTo>
                    <a:close/>
                  </a:path>
                </a:pathLst>
              </a:custGeom>
              <a:solidFill>
                <a:srgbClr val="FFA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79"/>
              <p:cNvSpPr>
                <a:spLocks/>
              </p:cNvSpPr>
              <p:nvPr/>
            </p:nvSpPr>
            <p:spPr bwMode="auto">
              <a:xfrm>
                <a:off x="4230" y="971"/>
                <a:ext cx="231" cy="172"/>
              </a:xfrm>
              <a:custGeom>
                <a:avLst/>
                <a:gdLst>
                  <a:gd name="T0" fmla="*/ 239 w 462"/>
                  <a:gd name="T1" fmla="*/ 97 h 344"/>
                  <a:gd name="T2" fmla="*/ 20 w 462"/>
                  <a:gd name="T3" fmla="*/ 0 h 344"/>
                  <a:gd name="T4" fmla="*/ 0 w 462"/>
                  <a:gd name="T5" fmla="*/ 2 h 344"/>
                  <a:gd name="T6" fmla="*/ 69 w 462"/>
                  <a:gd name="T7" fmla="*/ 65 h 344"/>
                  <a:gd name="T8" fmla="*/ 311 w 462"/>
                  <a:gd name="T9" fmla="*/ 214 h 344"/>
                  <a:gd name="T10" fmla="*/ 462 w 462"/>
                  <a:gd name="T11" fmla="*/ 344 h 344"/>
                  <a:gd name="T12" fmla="*/ 451 w 462"/>
                  <a:gd name="T13" fmla="*/ 268 h 344"/>
                  <a:gd name="T14" fmla="*/ 363 w 462"/>
                  <a:gd name="T15" fmla="*/ 176 h 344"/>
                  <a:gd name="T16" fmla="*/ 239 w 462"/>
                  <a:gd name="T17" fmla="*/ 97 h 344"/>
                  <a:gd name="T18" fmla="*/ 239 w 462"/>
                  <a:gd name="T19" fmla="*/ 97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2" h="344">
                    <a:moveTo>
                      <a:pt x="239" y="97"/>
                    </a:moveTo>
                    <a:lnTo>
                      <a:pt x="20" y="0"/>
                    </a:lnTo>
                    <a:lnTo>
                      <a:pt x="0" y="2"/>
                    </a:lnTo>
                    <a:lnTo>
                      <a:pt x="69" y="65"/>
                    </a:lnTo>
                    <a:lnTo>
                      <a:pt x="311" y="214"/>
                    </a:lnTo>
                    <a:lnTo>
                      <a:pt x="462" y="344"/>
                    </a:lnTo>
                    <a:lnTo>
                      <a:pt x="451" y="268"/>
                    </a:lnTo>
                    <a:lnTo>
                      <a:pt x="363" y="176"/>
                    </a:lnTo>
                    <a:lnTo>
                      <a:pt x="239" y="97"/>
                    </a:lnTo>
                    <a:lnTo>
                      <a:pt x="239" y="97"/>
                    </a:lnTo>
                    <a:close/>
                  </a:path>
                </a:pathLst>
              </a:custGeom>
              <a:solidFill>
                <a:srgbClr val="FF9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5" name="Freeform 80"/>
              <p:cNvSpPr>
                <a:spLocks/>
              </p:cNvSpPr>
              <p:nvPr/>
            </p:nvSpPr>
            <p:spPr bwMode="auto">
              <a:xfrm>
                <a:off x="4248" y="955"/>
                <a:ext cx="274" cy="123"/>
              </a:xfrm>
              <a:custGeom>
                <a:avLst/>
                <a:gdLst>
                  <a:gd name="T0" fmla="*/ 24 w 548"/>
                  <a:gd name="T1" fmla="*/ 0 h 246"/>
                  <a:gd name="T2" fmla="*/ 180 w 548"/>
                  <a:gd name="T3" fmla="*/ 55 h 246"/>
                  <a:gd name="T4" fmla="*/ 349 w 548"/>
                  <a:gd name="T5" fmla="*/ 147 h 246"/>
                  <a:gd name="T6" fmla="*/ 548 w 548"/>
                  <a:gd name="T7" fmla="*/ 222 h 246"/>
                  <a:gd name="T8" fmla="*/ 513 w 548"/>
                  <a:gd name="T9" fmla="*/ 246 h 246"/>
                  <a:gd name="T10" fmla="*/ 316 w 548"/>
                  <a:gd name="T11" fmla="*/ 150 h 246"/>
                  <a:gd name="T12" fmla="*/ 63 w 548"/>
                  <a:gd name="T13" fmla="*/ 38 h 246"/>
                  <a:gd name="T14" fmla="*/ 0 w 548"/>
                  <a:gd name="T15" fmla="*/ 2 h 246"/>
                  <a:gd name="T16" fmla="*/ 24 w 548"/>
                  <a:gd name="T17" fmla="*/ 0 h 246"/>
                  <a:gd name="T18" fmla="*/ 24 w 548"/>
                  <a:gd name="T1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8" h="246">
                    <a:moveTo>
                      <a:pt x="24" y="0"/>
                    </a:moveTo>
                    <a:lnTo>
                      <a:pt x="180" y="55"/>
                    </a:lnTo>
                    <a:lnTo>
                      <a:pt x="349" y="147"/>
                    </a:lnTo>
                    <a:lnTo>
                      <a:pt x="548" y="222"/>
                    </a:lnTo>
                    <a:lnTo>
                      <a:pt x="513" y="246"/>
                    </a:lnTo>
                    <a:lnTo>
                      <a:pt x="316" y="150"/>
                    </a:lnTo>
                    <a:lnTo>
                      <a:pt x="63" y="38"/>
                    </a:lnTo>
                    <a:lnTo>
                      <a:pt x="0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A8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4" name="Freeform 81"/>
              <p:cNvSpPr>
                <a:spLocks/>
              </p:cNvSpPr>
              <p:nvPr/>
            </p:nvSpPr>
            <p:spPr bwMode="auto">
              <a:xfrm>
                <a:off x="4472" y="1085"/>
                <a:ext cx="148" cy="91"/>
              </a:xfrm>
              <a:custGeom>
                <a:avLst/>
                <a:gdLst>
                  <a:gd name="T0" fmla="*/ 0 w 297"/>
                  <a:gd name="T1" fmla="*/ 134 h 182"/>
                  <a:gd name="T2" fmla="*/ 1 w 297"/>
                  <a:gd name="T3" fmla="*/ 127 h 182"/>
                  <a:gd name="T4" fmla="*/ 4 w 297"/>
                  <a:gd name="T5" fmla="*/ 120 h 182"/>
                  <a:gd name="T6" fmla="*/ 7 w 297"/>
                  <a:gd name="T7" fmla="*/ 111 h 182"/>
                  <a:gd name="T8" fmla="*/ 12 w 297"/>
                  <a:gd name="T9" fmla="*/ 102 h 182"/>
                  <a:gd name="T10" fmla="*/ 17 w 297"/>
                  <a:gd name="T11" fmla="*/ 90 h 182"/>
                  <a:gd name="T12" fmla="*/ 24 w 297"/>
                  <a:gd name="T13" fmla="*/ 79 h 182"/>
                  <a:gd name="T14" fmla="*/ 32 w 297"/>
                  <a:gd name="T15" fmla="*/ 67 h 182"/>
                  <a:gd name="T16" fmla="*/ 41 w 297"/>
                  <a:gd name="T17" fmla="*/ 55 h 182"/>
                  <a:gd name="T18" fmla="*/ 53 w 297"/>
                  <a:gd name="T19" fmla="*/ 43 h 182"/>
                  <a:gd name="T20" fmla="*/ 65 w 297"/>
                  <a:gd name="T21" fmla="*/ 32 h 182"/>
                  <a:gd name="T22" fmla="*/ 79 w 297"/>
                  <a:gd name="T23" fmla="*/ 21 h 182"/>
                  <a:gd name="T24" fmla="*/ 92 w 297"/>
                  <a:gd name="T25" fmla="*/ 15 h 182"/>
                  <a:gd name="T26" fmla="*/ 100 w 297"/>
                  <a:gd name="T27" fmla="*/ 11 h 182"/>
                  <a:gd name="T28" fmla="*/ 109 w 297"/>
                  <a:gd name="T29" fmla="*/ 8 h 182"/>
                  <a:gd name="T30" fmla="*/ 118 w 297"/>
                  <a:gd name="T31" fmla="*/ 4 h 182"/>
                  <a:gd name="T32" fmla="*/ 128 w 297"/>
                  <a:gd name="T33" fmla="*/ 1 h 182"/>
                  <a:gd name="T34" fmla="*/ 139 w 297"/>
                  <a:gd name="T35" fmla="*/ 0 h 182"/>
                  <a:gd name="T36" fmla="*/ 295 w 297"/>
                  <a:gd name="T37" fmla="*/ 58 h 182"/>
                  <a:gd name="T38" fmla="*/ 296 w 297"/>
                  <a:gd name="T39" fmla="*/ 81 h 182"/>
                  <a:gd name="T40" fmla="*/ 292 w 297"/>
                  <a:gd name="T41" fmla="*/ 83 h 182"/>
                  <a:gd name="T42" fmla="*/ 284 w 297"/>
                  <a:gd name="T43" fmla="*/ 88 h 182"/>
                  <a:gd name="T44" fmla="*/ 271 w 297"/>
                  <a:gd name="T45" fmla="*/ 95 h 182"/>
                  <a:gd name="T46" fmla="*/ 261 w 297"/>
                  <a:gd name="T47" fmla="*/ 103 h 182"/>
                  <a:gd name="T48" fmla="*/ 254 w 297"/>
                  <a:gd name="T49" fmla="*/ 107 h 182"/>
                  <a:gd name="T50" fmla="*/ 246 w 297"/>
                  <a:gd name="T51" fmla="*/ 115 h 182"/>
                  <a:gd name="T52" fmla="*/ 238 w 297"/>
                  <a:gd name="T53" fmla="*/ 122 h 182"/>
                  <a:gd name="T54" fmla="*/ 229 w 297"/>
                  <a:gd name="T55" fmla="*/ 130 h 182"/>
                  <a:gd name="T56" fmla="*/ 221 w 297"/>
                  <a:gd name="T57" fmla="*/ 138 h 182"/>
                  <a:gd name="T58" fmla="*/ 213 w 297"/>
                  <a:gd name="T59" fmla="*/ 149 h 182"/>
                  <a:gd name="T60" fmla="*/ 204 w 297"/>
                  <a:gd name="T61" fmla="*/ 159 h 182"/>
                  <a:gd name="T62" fmla="*/ 197 w 297"/>
                  <a:gd name="T63" fmla="*/ 169 h 182"/>
                  <a:gd name="T64" fmla="*/ 189 w 297"/>
                  <a:gd name="T65" fmla="*/ 177 h 182"/>
                  <a:gd name="T66" fmla="*/ 182 w 297"/>
                  <a:gd name="T67" fmla="*/ 182 h 182"/>
                  <a:gd name="T68" fmla="*/ 177 w 297"/>
                  <a:gd name="T69" fmla="*/ 178 h 182"/>
                  <a:gd name="T70" fmla="*/ 177 w 297"/>
                  <a:gd name="T71" fmla="*/ 170 h 182"/>
                  <a:gd name="T72" fmla="*/ 177 w 297"/>
                  <a:gd name="T73" fmla="*/ 163 h 182"/>
                  <a:gd name="T74" fmla="*/ 181 w 297"/>
                  <a:gd name="T75" fmla="*/ 154 h 182"/>
                  <a:gd name="T76" fmla="*/ 184 w 297"/>
                  <a:gd name="T77" fmla="*/ 145 h 182"/>
                  <a:gd name="T78" fmla="*/ 188 w 297"/>
                  <a:gd name="T79" fmla="*/ 135 h 182"/>
                  <a:gd name="T80" fmla="*/ 193 w 297"/>
                  <a:gd name="T81" fmla="*/ 125 h 182"/>
                  <a:gd name="T82" fmla="*/ 199 w 297"/>
                  <a:gd name="T83" fmla="*/ 115 h 182"/>
                  <a:gd name="T84" fmla="*/ 206 w 297"/>
                  <a:gd name="T85" fmla="*/ 106 h 182"/>
                  <a:gd name="T86" fmla="*/ 214 w 297"/>
                  <a:gd name="T87" fmla="*/ 97 h 182"/>
                  <a:gd name="T88" fmla="*/ 222 w 297"/>
                  <a:gd name="T89" fmla="*/ 90 h 182"/>
                  <a:gd name="T90" fmla="*/ 230 w 297"/>
                  <a:gd name="T91" fmla="*/ 84 h 182"/>
                  <a:gd name="T92" fmla="*/ 235 w 297"/>
                  <a:gd name="T93" fmla="*/ 79 h 182"/>
                  <a:gd name="T94" fmla="*/ 237 w 297"/>
                  <a:gd name="T95" fmla="*/ 75 h 182"/>
                  <a:gd name="T96" fmla="*/ 232 w 297"/>
                  <a:gd name="T97" fmla="*/ 74 h 182"/>
                  <a:gd name="T98" fmla="*/ 220 w 297"/>
                  <a:gd name="T99" fmla="*/ 75 h 182"/>
                  <a:gd name="T100" fmla="*/ 197 w 297"/>
                  <a:gd name="T101" fmla="*/ 81 h 182"/>
                  <a:gd name="T102" fmla="*/ 174 w 297"/>
                  <a:gd name="T103" fmla="*/ 88 h 182"/>
                  <a:gd name="T104" fmla="*/ 129 w 297"/>
                  <a:gd name="T105" fmla="*/ 46 h 182"/>
                  <a:gd name="T106" fmla="*/ 0 w 297"/>
                  <a:gd name="T107" fmla="*/ 13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7" h="182">
                    <a:moveTo>
                      <a:pt x="0" y="136"/>
                    </a:moveTo>
                    <a:lnTo>
                      <a:pt x="0" y="134"/>
                    </a:lnTo>
                    <a:lnTo>
                      <a:pt x="1" y="130"/>
                    </a:lnTo>
                    <a:lnTo>
                      <a:pt x="1" y="127"/>
                    </a:lnTo>
                    <a:lnTo>
                      <a:pt x="4" y="123"/>
                    </a:lnTo>
                    <a:lnTo>
                      <a:pt x="4" y="120"/>
                    </a:lnTo>
                    <a:lnTo>
                      <a:pt x="6" y="117"/>
                    </a:lnTo>
                    <a:lnTo>
                      <a:pt x="7" y="111"/>
                    </a:lnTo>
                    <a:lnTo>
                      <a:pt x="9" y="106"/>
                    </a:lnTo>
                    <a:lnTo>
                      <a:pt x="12" y="102"/>
                    </a:lnTo>
                    <a:lnTo>
                      <a:pt x="15" y="97"/>
                    </a:lnTo>
                    <a:lnTo>
                      <a:pt x="17" y="90"/>
                    </a:lnTo>
                    <a:lnTo>
                      <a:pt x="21" y="84"/>
                    </a:lnTo>
                    <a:lnTo>
                      <a:pt x="24" y="79"/>
                    </a:lnTo>
                    <a:lnTo>
                      <a:pt x="29" y="74"/>
                    </a:lnTo>
                    <a:lnTo>
                      <a:pt x="32" y="67"/>
                    </a:lnTo>
                    <a:lnTo>
                      <a:pt x="37" y="62"/>
                    </a:lnTo>
                    <a:lnTo>
                      <a:pt x="41" y="55"/>
                    </a:lnTo>
                    <a:lnTo>
                      <a:pt x="47" y="49"/>
                    </a:lnTo>
                    <a:lnTo>
                      <a:pt x="53" y="43"/>
                    </a:lnTo>
                    <a:lnTo>
                      <a:pt x="58" y="37"/>
                    </a:lnTo>
                    <a:lnTo>
                      <a:pt x="65" y="32"/>
                    </a:lnTo>
                    <a:lnTo>
                      <a:pt x="72" y="27"/>
                    </a:lnTo>
                    <a:lnTo>
                      <a:pt x="79" y="21"/>
                    </a:lnTo>
                    <a:lnTo>
                      <a:pt x="87" y="17"/>
                    </a:lnTo>
                    <a:lnTo>
                      <a:pt x="92" y="15"/>
                    </a:lnTo>
                    <a:lnTo>
                      <a:pt x="95" y="13"/>
                    </a:lnTo>
                    <a:lnTo>
                      <a:pt x="100" y="11"/>
                    </a:lnTo>
                    <a:lnTo>
                      <a:pt x="104" y="9"/>
                    </a:lnTo>
                    <a:lnTo>
                      <a:pt x="109" y="8"/>
                    </a:lnTo>
                    <a:lnTo>
                      <a:pt x="113" y="5"/>
                    </a:lnTo>
                    <a:lnTo>
                      <a:pt x="118" y="4"/>
                    </a:lnTo>
                    <a:lnTo>
                      <a:pt x="124" y="3"/>
                    </a:lnTo>
                    <a:lnTo>
                      <a:pt x="128" y="1"/>
                    </a:lnTo>
                    <a:lnTo>
                      <a:pt x="134" y="1"/>
                    </a:lnTo>
                    <a:lnTo>
                      <a:pt x="139" y="0"/>
                    </a:lnTo>
                    <a:lnTo>
                      <a:pt x="145" y="0"/>
                    </a:lnTo>
                    <a:lnTo>
                      <a:pt x="295" y="58"/>
                    </a:lnTo>
                    <a:lnTo>
                      <a:pt x="297" y="81"/>
                    </a:lnTo>
                    <a:lnTo>
                      <a:pt x="296" y="81"/>
                    </a:lnTo>
                    <a:lnTo>
                      <a:pt x="295" y="82"/>
                    </a:lnTo>
                    <a:lnTo>
                      <a:pt x="292" y="83"/>
                    </a:lnTo>
                    <a:lnTo>
                      <a:pt x="288" y="86"/>
                    </a:lnTo>
                    <a:lnTo>
                      <a:pt x="284" y="88"/>
                    </a:lnTo>
                    <a:lnTo>
                      <a:pt x="278" y="91"/>
                    </a:lnTo>
                    <a:lnTo>
                      <a:pt x="271" y="95"/>
                    </a:lnTo>
                    <a:lnTo>
                      <a:pt x="265" y="100"/>
                    </a:lnTo>
                    <a:lnTo>
                      <a:pt x="261" y="103"/>
                    </a:lnTo>
                    <a:lnTo>
                      <a:pt x="257" y="105"/>
                    </a:lnTo>
                    <a:lnTo>
                      <a:pt x="254" y="107"/>
                    </a:lnTo>
                    <a:lnTo>
                      <a:pt x="251" y="111"/>
                    </a:lnTo>
                    <a:lnTo>
                      <a:pt x="246" y="115"/>
                    </a:lnTo>
                    <a:lnTo>
                      <a:pt x="241" y="119"/>
                    </a:lnTo>
                    <a:lnTo>
                      <a:pt x="238" y="122"/>
                    </a:lnTo>
                    <a:lnTo>
                      <a:pt x="235" y="127"/>
                    </a:lnTo>
                    <a:lnTo>
                      <a:pt x="229" y="130"/>
                    </a:lnTo>
                    <a:lnTo>
                      <a:pt x="225" y="135"/>
                    </a:lnTo>
                    <a:lnTo>
                      <a:pt x="221" y="138"/>
                    </a:lnTo>
                    <a:lnTo>
                      <a:pt x="216" y="143"/>
                    </a:lnTo>
                    <a:lnTo>
                      <a:pt x="213" y="149"/>
                    </a:lnTo>
                    <a:lnTo>
                      <a:pt x="208" y="154"/>
                    </a:lnTo>
                    <a:lnTo>
                      <a:pt x="204" y="159"/>
                    </a:lnTo>
                    <a:lnTo>
                      <a:pt x="200" y="165"/>
                    </a:lnTo>
                    <a:lnTo>
                      <a:pt x="197" y="169"/>
                    </a:lnTo>
                    <a:lnTo>
                      <a:pt x="192" y="174"/>
                    </a:lnTo>
                    <a:lnTo>
                      <a:pt x="189" y="177"/>
                    </a:lnTo>
                    <a:lnTo>
                      <a:pt x="187" y="179"/>
                    </a:lnTo>
                    <a:lnTo>
                      <a:pt x="182" y="182"/>
                    </a:lnTo>
                    <a:lnTo>
                      <a:pt x="179" y="182"/>
                    </a:lnTo>
                    <a:lnTo>
                      <a:pt x="177" y="178"/>
                    </a:lnTo>
                    <a:lnTo>
                      <a:pt x="177" y="174"/>
                    </a:lnTo>
                    <a:lnTo>
                      <a:pt x="177" y="170"/>
                    </a:lnTo>
                    <a:lnTo>
                      <a:pt x="177" y="167"/>
                    </a:lnTo>
                    <a:lnTo>
                      <a:pt x="177" y="163"/>
                    </a:lnTo>
                    <a:lnTo>
                      <a:pt x="180" y="160"/>
                    </a:lnTo>
                    <a:lnTo>
                      <a:pt x="181" y="154"/>
                    </a:lnTo>
                    <a:lnTo>
                      <a:pt x="182" y="150"/>
                    </a:lnTo>
                    <a:lnTo>
                      <a:pt x="184" y="145"/>
                    </a:lnTo>
                    <a:lnTo>
                      <a:pt x="187" y="141"/>
                    </a:lnTo>
                    <a:lnTo>
                      <a:pt x="188" y="135"/>
                    </a:lnTo>
                    <a:lnTo>
                      <a:pt x="191" y="130"/>
                    </a:lnTo>
                    <a:lnTo>
                      <a:pt x="193" y="125"/>
                    </a:lnTo>
                    <a:lnTo>
                      <a:pt x="197" y="120"/>
                    </a:lnTo>
                    <a:lnTo>
                      <a:pt x="199" y="115"/>
                    </a:lnTo>
                    <a:lnTo>
                      <a:pt x="203" y="110"/>
                    </a:lnTo>
                    <a:lnTo>
                      <a:pt x="206" y="106"/>
                    </a:lnTo>
                    <a:lnTo>
                      <a:pt x="211" y="102"/>
                    </a:lnTo>
                    <a:lnTo>
                      <a:pt x="214" y="97"/>
                    </a:lnTo>
                    <a:lnTo>
                      <a:pt x="219" y="94"/>
                    </a:lnTo>
                    <a:lnTo>
                      <a:pt x="222" y="90"/>
                    </a:lnTo>
                    <a:lnTo>
                      <a:pt x="227" y="88"/>
                    </a:lnTo>
                    <a:lnTo>
                      <a:pt x="230" y="84"/>
                    </a:lnTo>
                    <a:lnTo>
                      <a:pt x="232" y="81"/>
                    </a:lnTo>
                    <a:lnTo>
                      <a:pt x="235" y="79"/>
                    </a:lnTo>
                    <a:lnTo>
                      <a:pt x="236" y="78"/>
                    </a:lnTo>
                    <a:lnTo>
                      <a:pt x="237" y="75"/>
                    </a:lnTo>
                    <a:lnTo>
                      <a:pt x="236" y="74"/>
                    </a:lnTo>
                    <a:lnTo>
                      <a:pt x="232" y="74"/>
                    </a:lnTo>
                    <a:lnTo>
                      <a:pt x="227" y="74"/>
                    </a:lnTo>
                    <a:lnTo>
                      <a:pt x="220" y="75"/>
                    </a:lnTo>
                    <a:lnTo>
                      <a:pt x="209" y="78"/>
                    </a:lnTo>
                    <a:lnTo>
                      <a:pt x="197" y="81"/>
                    </a:lnTo>
                    <a:lnTo>
                      <a:pt x="184" y="84"/>
                    </a:lnTo>
                    <a:lnTo>
                      <a:pt x="174" y="88"/>
                    </a:lnTo>
                    <a:lnTo>
                      <a:pt x="209" y="51"/>
                    </a:lnTo>
                    <a:lnTo>
                      <a:pt x="129" y="46"/>
                    </a:lnTo>
                    <a:lnTo>
                      <a:pt x="46" y="147"/>
                    </a:lnTo>
                    <a:lnTo>
                      <a:pt x="0" y="136"/>
                    </a:ln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FFBA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1" name="Freeform 82"/>
              <p:cNvSpPr>
                <a:spLocks/>
              </p:cNvSpPr>
              <p:nvPr/>
            </p:nvSpPr>
            <p:spPr bwMode="auto">
              <a:xfrm>
                <a:off x="4517" y="1139"/>
                <a:ext cx="159" cy="141"/>
              </a:xfrm>
              <a:custGeom>
                <a:avLst/>
                <a:gdLst>
                  <a:gd name="T0" fmla="*/ 105 w 318"/>
                  <a:gd name="T1" fmla="*/ 161 h 281"/>
                  <a:gd name="T2" fmla="*/ 106 w 318"/>
                  <a:gd name="T3" fmla="*/ 153 h 281"/>
                  <a:gd name="T4" fmla="*/ 113 w 318"/>
                  <a:gd name="T5" fmla="*/ 134 h 281"/>
                  <a:gd name="T6" fmla="*/ 119 w 318"/>
                  <a:gd name="T7" fmla="*/ 123 h 281"/>
                  <a:gd name="T8" fmla="*/ 126 w 318"/>
                  <a:gd name="T9" fmla="*/ 110 h 281"/>
                  <a:gd name="T10" fmla="*/ 137 w 318"/>
                  <a:gd name="T11" fmla="*/ 99 h 281"/>
                  <a:gd name="T12" fmla="*/ 149 w 318"/>
                  <a:gd name="T13" fmla="*/ 90 h 281"/>
                  <a:gd name="T14" fmla="*/ 163 w 318"/>
                  <a:gd name="T15" fmla="*/ 82 h 281"/>
                  <a:gd name="T16" fmla="*/ 180 w 318"/>
                  <a:gd name="T17" fmla="*/ 77 h 281"/>
                  <a:gd name="T18" fmla="*/ 198 w 318"/>
                  <a:gd name="T19" fmla="*/ 77 h 281"/>
                  <a:gd name="T20" fmla="*/ 210 w 318"/>
                  <a:gd name="T21" fmla="*/ 81 h 281"/>
                  <a:gd name="T22" fmla="*/ 222 w 318"/>
                  <a:gd name="T23" fmla="*/ 96 h 281"/>
                  <a:gd name="T24" fmla="*/ 228 w 318"/>
                  <a:gd name="T25" fmla="*/ 108 h 281"/>
                  <a:gd name="T26" fmla="*/ 229 w 318"/>
                  <a:gd name="T27" fmla="*/ 123 h 281"/>
                  <a:gd name="T28" fmla="*/ 229 w 318"/>
                  <a:gd name="T29" fmla="*/ 139 h 281"/>
                  <a:gd name="T30" fmla="*/ 226 w 318"/>
                  <a:gd name="T31" fmla="*/ 154 h 281"/>
                  <a:gd name="T32" fmla="*/ 222 w 318"/>
                  <a:gd name="T33" fmla="*/ 170 h 281"/>
                  <a:gd name="T34" fmla="*/ 214 w 318"/>
                  <a:gd name="T35" fmla="*/ 183 h 281"/>
                  <a:gd name="T36" fmla="*/ 206 w 318"/>
                  <a:gd name="T37" fmla="*/ 195 h 281"/>
                  <a:gd name="T38" fmla="*/ 195 w 318"/>
                  <a:gd name="T39" fmla="*/ 205 h 281"/>
                  <a:gd name="T40" fmla="*/ 188 w 318"/>
                  <a:gd name="T41" fmla="*/ 218 h 281"/>
                  <a:gd name="T42" fmla="*/ 194 w 318"/>
                  <a:gd name="T43" fmla="*/ 224 h 281"/>
                  <a:gd name="T44" fmla="*/ 209 w 318"/>
                  <a:gd name="T45" fmla="*/ 225 h 281"/>
                  <a:gd name="T46" fmla="*/ 229 w 318"/>
                  <a:gd name="T47" fmla="*/ 219 h 281"/>
                  <a:gd name="T48" fmla="*/ 245 w 318"/>
                  <a:gd name="T49" fmla="*/ 211 h 281"/>
                  <a:gd name="T50" fmla="*/ 257 w 318"/>
                  <a:gd name="T51" fmla="*/ 202 h 281"/>
                  <a:gd name="T52" fmla="*/ 267 w 318"/>
                  <a:gd name="T53" fmla="*/ 191 h 281"/>
                  <a:gd name="T54" fmla="*/ 276 w 318"/>
                  <a:gd name="T55" fmla="*/ 178 h 281"/>
                  <a:gd name="T56" fmla="*/ 285 w 318"/>
                  <a:gd name="T57" fmla="*/ 164 h 281"/>
                  <a:gd name="T58" fmla="*/ 293 w 318"/>
                  <a:gd name="T59" fmla="*/ 149 h 281"/>
                  <a:gd name="T60" fmla="*/ 300 w 318"/>
                  <a:gd name="T61" fmla="*/ 136 h 281"/>
                  <a:gd name="T62" fmla="*/ 306 w 318"/>
                  <a:gd name="T63" fmla="*/ 122 h 281"/>
                  <a:gd name="T64" fmla="*/ 310 w 318"/>
                  <a:gd name="T65" fmla="*/ 109 h 281"/>
                  <a:gd name="T66" fmla="*/ 315 w 318"/>
                  <a:gd name="T67" fmla="*/ 98 h 281"/>
                  <a:gd name="T68" fmla="*/ 318 w 318"/>
                  <a:gd name="T69" fmla="*/ 91 h 281"/>
                  <a:gd name="T70" fmla="*/ 312 w 318"/>
                  <a:gd name="T71" fmla="*/ 177 h 281"/>
                  <a:gd name="T72" fmla="*/ 302 w 318"/>
                  <a:gd name="T73" fmla="*/ 193 h 281"/>
                  <a:gd name="T74" fmla="*/ 290 w 318"/>
                  <a:gd name="T75" fmla="*/ 209 h 281"/>
                  <a:gd name="T76" fmla="*/ 276 w 318"/>
                  <a:gd name="T77" fmla="*/ 221 h 281"/>
                  <a:gd name="T78" fmla="*/ 259 w 318"/>
                  <a:gd name="T79" fmla="*/ 235 h 281"/>
                  <a:gd name="T80" fmla="*/ 241 w 318"/>
                  <a:gd name="T81" fmla="*/ 247 h 281"/>
                  <a:gd name="T82" fmla="*/ 229 w 318"/>
                  <a:gd name="T83" fmla="*/ 254 h 281"/>
                  <a:gd name="T84" fmla="*/ 215 w 318"/>
                  <a:gd name="T85" fmla="*/ 259 h 281"/>
                  <a:gd name="T86" fmla="*/ 201 w 318"/>
                  <a:gd name="T87" fmla="*/ 265 h 281"/>
                  <a:gd name="T88" fmla="*/ 186 w 318"/>
                  <a:gd name="T89" fmla="*/ 270 h 281"/>
                  <a:gd name="T90" fmla="*/ 169 w 318"/>
                  <a:gd name="T91" fmla="*/ 274 h 281"/>
                  <a:gd name="T92" fmla="*/ 150 w 318"/>
                  <a:gd name="T93" fmla="*/ 279 h 281"/>
                  <a:gd name="T94" fmla="*/ 13 w 318"/>
                  <a:gd name="T95" fmla="*/ 170 h 281"/>
                  <a:gd name="T96" fmla="*/ 9 w 318"/>
                  <a:gd name="T97" fmla="*/ 157 h 281"/>
                  <a:gd name="T98" fmla="*/ 4 w 318"/>
                  <a:gd name="T99" fmla="*/ 145 h 281"/>
                  <a:gd name="T100" fmla="*/ 2 w 318"/>
                  <a:gd name="T101" fmla="*/ 132 h 281"/>
                  <a:gd name="T102" fmla="*/ 0 w 318"/>
                  <a:gd name="T103" fmla="*/ 117 h 281"/>
                  <a:gd name="T104" fmla="*/ 0 w 318"/>
                  <a:gd name="T105" fmla="*/ 101 h 281"/>
                  <a:gd name="T106" fmla="*/ 2 w 318"/>
                  <a:gd name="T107" fmla="*/ 88 h 281"/>
                  <a:gd name="T108" fmla="*/ 7 w 318"/>
                  <a:gd name="T109" fmla="*/ 68 h 281"/>
                  <a:gd name="T110" fmla="*/ 12 w 318"/>
                  <a:gd name="T111" fmla="*/ 50 h 281"/>
                  <a:gd name="T112" fmla="*/ 20 w 318"/>
                  <a:gd name="T113" fmla="*/ 35 h 281"/>
                  <a:gd name="T114" fmla="*/ 26 w 318"/>
                  <a:gd name="T115" fmla="*/ 22 h 281"/>
                  <a:gd name="T116" fmla="*/ 36 w 318"/>
                  <a:gd name="T117" fmla="*/ 10 h 281"/>
                  <a:gd name="T118" fmla="*/ 97 w 318"/>
                  <a:gd name="T11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18" h="281">
                    <a:moveTo>
                      <a:pt x="97" y="0"/>
                    </a:moveTo>
                    <a:lnTo>
                      <a:pt x="69" y="84"/>
                    </a:lnTo>
                    <a:lnTo>
                      <a:pt x="105" y="161"/>
                    </a:lnTo>
                    <a:lnTo>
                      <a:pt x="105" y="160"/>
                    </a:lnTo>
                    <a:lnTo>
                      <a:pt x="105" y="157"/>
                    </a:lnTo>
                    <a:lnTo>
                      <a:pt x="106" y="153"/>
                    </a:lnTo>
                    <a:lnTo>
                      <a:pt x="108" y="148"/>
                    </a:lnTo>
                    <a:lnTo>
                      <a:pt x="110" y="141"/>
                    </a:lnTo>
                    <a:lnTo>
                      <a:pt x="113" y="134"/>
                    </a:lnTo>
                    <a:lnTo>
                      <a:pt x="115" y="130"/>
                    </a:lnTo>
                    <a:lnTo>
                      <a:pt x="117" y="126"/>
                    </a:lnTo>
                    <a:lnTo>
                      <a:pt x="119" y="123"/>
                    </a:lnTo>
                    <a:lnTo>
                      <a:pt x="122" y="120"/>
                    </a:lnTo>
                    <a:lnTo>
                      <a:pt x="124" y="115"/>
                    </a:lnTo>
                    <a:lnTo>
                      <a:pt x="126" y="110"/>
                    </a:lnTo>
                    <a:lnTo>
                      <a:pt x="130" y="107"/>
                    </a:lnTo>
                    <a:lnTo>
                      <a:pt x="133" y="104"/>
                    </a:lnTo>
                    <a:lnTo>
                      <a:pt x="137" y="99"/>
                    </a:lnTo>
                    <a:lnTo>
                      <a:pt x="140" y="97"/>
                    </a:lnTo>
                    <a:lnTo>
                      <a:pt x="145" y="92"/>
                    </a:lnTo>
                    <a:lnTo>
                      <a:pt x="149" y="90"/>
                    </a:lnTo>
                    <a:lnTo>
                      <a:pt x="154" y="86"/>
                    </a:lnTo>
                    <a:lnTo>
                      <a:pt x="158" y="84"/>
                    </a:lnTo>
                    <a:lnTo>
                      <a:pt x="163" y="82"/>
                    </a:lnTo>
                    <a:lnTo>
                      <a:pt x="169" y="81"/>
                    </a:lnTo>
                    <a:lnTo>
                      <a:pt x="174" y="78"/>
                    </a:lnTo>
                    <a:lnTo>
                      <a:pt x="180" y="77"/>
                    </a:lnTo>
                    <a:lnTo>
                      <a:pt x="187" y="77"/>
                    </a:lnTo>
                    <a:lnTo>
                      <a:pt x="194" y="77"/>
                    </a:lnTo>
                    <a:lnTo>
                      <a:pt x="198" y="77"/>
                    </a:lnTo>
                    <a:lnTo>
                      <a:pt x="203" y="78"/>
                    </a:lnTo>
                    <a:lnTo>
                      <a:pt x="206" y="78"/>
                    </a:lnTo>
                    <a:lnTo>
                      <a:pt x="210" y="81"/>
                    </a:lnTo>
                    <a:lnTo>
                      <a:pt x="215" y="85"/>
                    </a:lnTo>
                    <a:lnTo>
                      <a:pt x="221" y="92"/>
                    </a:lnTo>
                    <a:lnTo>
                      <a:pt x="222" y="96"/>
                    </a:lnTo>
                    <a:lnTo>
                      <a:pt x="225" y="100"/>
                    </a:lnTo>
                    <a:lnTo>
                      <a:pt x="226" y="104"/>
                    </a:lnTo>
                    <a:lnTo>
                      <a:pt x="228" y="108"/>
                    </a:lnTo>
                    <a:lnTo>
                      <a:pt x="228" y="113"/>
                    </a:lnTo>
                    <a:lnTo>
                      <a:pt x="229" y="117"/>
                    </a:lnTo>
                    <a:lnTo>
                      <a:pt x="229" y="123"/>
                    </a:lnTo>
                    <a:lnTo>
                      <a:pt x="230" y="129"/>
                    </a:lnTo>
                    <a:lnTo>
                      <a:pt x="229" y="133"/>
                    </a:lnTo>
                    <a:lnTo>
                      <a:pt x="229" y="139"/>
                    </a:lnTo>
                    <a:lnTo>
                      <a:pt x="228" y="144"/>
                    </a:lnTo>
                    <a:lnTo>
                      <a:pt x="228" y="149"/>
                    </a:lnTo>
                    <a:lnTo>
                      <a:pt x="226" y="154"/>
                    </a:lnTo>
                    <a:lnTo>
                      <a:pt x="225" y="159"/>
                    </a:lnTo>
                    <a:lnTo>
                      <a:pt x="223" y="164"/>
                    </a:lnTo>
                    <a:lnTo>
                      <a:pt x="222" y="170"/>
                    </a:lnTo>
                    <a:lnTo>
                      <a:pt x="219" y="173"/>
                    </a:lnTo>
                    <a:lnTo>
                      <a:pt x="217" y="179"/>
                    </a:lnTo>
                    <a:lnTo>
                      <a:pt x="214" y="183"/>
                    </a:lnTo>
                    <a:lnTo>
                      <a:pt x="212" y="187"/>
                    </a:lnTo>
                    <a:lnTo>
                      <a:pt x="210" y="191"/>
                    </a:lnTo>
                    <a:lnTo>
                      <a:pt x="206" y="195"/>
                    </a:lnTo>
                    <a:lnTo>
                      <a:pt x="204" y="197"/>
                    </a:lnTo>
                    <a:lnTo>
                      <a:pt x="201" y="201"/>
                    </a:lnTo>
                    <a:lnTo>
                      <a:pt x="195" y="205"/>
                    </a:lnTo>
                    <a:lnTo>
                      <a:pt x="190" y="209"/>
                    </a:lnTo>
                    <a:lnTo>
                      <a:pt x="188" y="213"/>
                    </a:lnTo>
                    <a:lnTo>
                      <a:pt x="188" y="218"/>
                    </a:lnTo>
                    <a:lnTo>
                      <a:pt x="188" y="219"/>
                    </a:lnTo>
                    <a:lnTo>
                      <a:pt x="190" y="223"/>
                    </a:lnTo>
                    <a:lnTo>
                      <a:pt x="194" y="224"/>
                    </a:lnTo>
                    <a:lnTo>
                      <a:pt x="198" y="226"/>
                    </a:lnTo>
                    <a:lnTo>
                      <a:pt x="203" y="225"/>
                    </a:lnTo>
                    <a:lnTo>
                      <a:pt x="209" y="225"/>
                    </a:lnTo>
                    <a:lnTo>
                      <a:pt x="215" y="224"/>
                    </a:lnTo>
                    <a:lnTo>
                      <a:pt x="222" y="223"/>
                    </a:lnTo>
                    <a:lnTo>
                      <a:pt x="229" y="219"/>
                    </a:lnTo>
                    <a:lnTo>
                      <a:pt x="237" y="216"/>
                    </a:lnTo>
                    <a:lnTo>
                      <a:pt x="241" y="213"/>
                    </a:lnTo>
                    <a:lnTo>
                      <a:pt x="245" y="211"/>
                    </a:lnTo>
                    <a:lnTo>
                      <a:pt x="249" y="209"/>
                    </a:lnTo>
                    <a:lnTo>
                      <a:pt x="253" y="205"/>
                    </a:lnTo>
                    <a:lnTo>
                      <a:pt x="257" y="202"/>
                    </a:lnTo>
                    <a:lnTo>
                      <a:pt x="260" y="199"/>
                    </a:lnTo>
                    <a:lnTo>
                      <a:pt x="264" y="195"/>
                    </a:lnTo>
                    <a:lnTo>
                      <a:pt x="267" y="191"/>
                    </a:lnTo>
                    <a:lnTo>
                      <a:pt x="270" y="186"/>
                    </a:lnTo>
                    <a:lnTo>
                      <a:pt x="274" y="183"/>
                    </a:lnTo>
                    <a:lnTo>
                      <a:pt x="276" y="178"/>
                    </a:lnTo>
                    <a:lnTo>
                      <a:pt x="280" y="173"/>
                    </a:lnTo>
                    <a:lnTo>
                      <a:pt x="283" y="168"/>
                    </a:lnTo>
                    <a:lnTo>
                      <a:pt x="285" y="164"/>
                    </a:lnTo>
                    <a:lnTo>
                      <a:pt x="289" y="159"/>
                    </a:lnTo>
                    <a:lnTo>
                      <a:pt x="291" y="154"/>
                    </a:lnTo>
                    <a:lnTo>
                      <a:pt x="293" y="149"/>
                    </a:lnTo>
                    <a:lnTo>
                      <a:pt x="296" y="145"/>
                    </a:lnTo>
                    <a:lnTo>
                      <a:pt x="298" y="140"/>
                    </a:lnTo>
                    <a:lnTo>
                      <a:pt x="300" y="136"/>
                    </a:lnTo>
                    <a:lnTo>
                      <a:pt x="302" y="131"/>
                    </a:lnTo>
                    <a:lnTo>
                      <a:pt x="304" y="126"/>
                    </a:lnTo>
                    <a:lnTo>
                      <a:pt x="306" y="122"/>
                    </a:lnTo>
                    <a:lnTo>
                      <a:pt x="308" y="117"/>
                    </a:lnTo>
                    <a:lnTo>
                      <a:pt x="309" y="114"/>
                    </a:lnTo>
                    <a:lnTo>
                      <a:pt x="310" y="109"/>
                    </a:lnTo>
                    <a:lnTo>
                      <a:pt x="312" y="106"/>
                    </a:lnTo>
                    <a:lnTo>
                      <a:pt x="313" y="104"/>
                    </a:lnTo>
                    <a:lnTo>
                      <a:pt x="315" y="98"/>
                    </a:lnTo>
                    <a:lnTo>
                      <a:pt x="317" y="94"/>
                    </a:lnTo>
                    <a:lnTo>
                      <a:pt x="317" y="91"/>
                    </a:lnTo>
                    <a:lnTo>
                      <a:pt x="318" y="91"/>
                    </a:lnTo>
                    <a:lnTo>
                      <a:pt x="314" y="173"/>
                    </a:lnTo>
                    <a:lnTo>
                      <a:pt x="313" y="173"/>
                    </a:lnTo>
                    <a:lnTo>
                      <a:pt x="312" y="177"/>
                    </a:lnTo>
                    <a:lnTo>
                      <a:pt x="309" y="180"/>
                    </a:lnTo>
                    <a:lnTo>
                      <a:pt x="307" y="186"/>
                    </a:lnTo>
                    <a:lnTo>
                      <a:pt x="302" y="193"/>
                    </a:lnTo>
                    <a:lnTo>
                      <a:pt x="297" y="200"/>
                    </a:lnTo>
                    <a:lnTo>
                      <a:pt x="293" y="204"/>
                    </a:lnTo>
                    <a:lnTo>
                      <a:pt x="290" y="209"/>
                    </a:lnTo>
                    <a:lnTo>
                      <a:pt x="285" y="212"/>
                    </a:lnTo>
                    <a:lnTo>
                      <a:pt x="281" y="218"/>
                    </a:lnTo>
                    <a:lnTo>
                      <a:pt x="276" y="221"/>
                    </a:lnTo>
                    <a:lnTo>
                      <a:pt x="270" y="226"/>
                    </a:lnTo>
                    <a:lnTo>
                      <a:pt x="265" y="231"/>
                    </a:lnTo>
                    <a:lnTo>
                      <a:pt x="259" y="235"/>
                    </a:lnTo>
                    <a:lnTo>
                      <a:pt x="252" y="240"/>
                    </a:lnTo>
                    <a:lnTo>
                      <a:pt x="245" y="244"/>
                    </a:lnTo>
                    <a:lnTo>
                      <a:pt x="241" y="247"/>
                    </a:lnTo>
                    <a:lnTo>
                      <a:pt x="237" y="248"/>
                    </a:lnTo>
                    <a:lnTo>
                      <a:pt x="233" y="250"/>
                    </a:lnTo>
                    <a:lnTo>
                      <a:pt x="229" y="254"/>
                    </a:lnTo>
                    <a:lnTo>
                      <a:pt x="225" y="255"/>
                    </a:lnTo>
                    <a:lnTo>
                      <a:pt x="221" y="257"/>
                    </a:lnTo>
                    <a:lnTo>
                      <a:pt x="215" y="259"/>
                    </a:lnTo>
                    <a:lnTo>
                      <a:pt x="212" y="260"/>
                    </a:lnTo>
                    <a:lnTo>
                      <a:pt x="206" y="263"/>
                    </a:lnTo>
                    <a:lnTo>
                      <a:pt x="201" y="265"/>
                    </a:lnTo>
                    <a:lnTo>
                      <a:pt x="196" y="266"/>
                    </a:lnTo>
                    <a:lnTo>
                      <a:pt x="191" y="268"/>
                    </a:lnTo>
                    <a:lnTo>
                      <a:pt x="186" y="270"/>
                    </a:lnTo>
                    <a:lnTo>
                      <a:pt x="180" y="272"/>
                    </a:lnTo>
                    <a:lnTo>
                      <a:pt x="174" y="273"/>
                    </a:lnTo>
                    <a:lnTo>
                      <a:pt x="169" y="274"/>
                    </a:lnTo>
                    <a:lnTo>
                      <a:pt x="163" y="275"/>
                    </a:lnTo>
                    <a:lnTo>
                      <a:pt x="156" y="276"/>
                    </a:lnTo>
                    <a:lnTo>
                      <a:pt x="150" y="279"/>
                    </a:lnTo>
                    <a:lnTo>
                      <a:pt x="145" y="281"/>
                    </a:lnTo>
                    <a:lnTo>
                      <a:pt x="15" y="175"/>
                    </a:lnTo>
                    <a:lnTo>
                      <a:pt x="13" y="170"/>
                    </a:lnTo>
                    <a:lnTo>
                      <a:pt x="11" y="167"/>
                    </a:lnTo>
                    <a:lnTo>
                      <a:pt x="10" y="162"/>
                    </a:lnTo>
                    <a:lnTo>
                      <a:pt x="9" y="157"/>
                    </a:lnTo>
                    <a:lnTo>
                      <a:pt x="6" y="154"/>
                    </a:lnTo>
                    <a:lnTo>
                      <a:pt x="5" y="149"/>
                    </a:lnTo>
                    <a:lnTo>
                      <a:pt x="4" y="145"/>
                    </a:lnTo>
                    <a:lnTo>
                      <a:pt x="4" y="141"/>
                    </a:lnTo>
                    <a:lnTo>
                      <a:pt x="2" y="137"/>
                    </a:lnTo>
                    <a:lnTo>
                      <a:pt x="2" y="132"/>
                    </a:lnTo>
                    <a:lnTo>
                      <a:pt x="0" y="129"/>
                    </a:lnTo>
                    <a:lnTo>
                      <a:pt x="0" y="125"/>
                    </a:lnTo>
                    <a:lnTo>
                      <a:pt x="0" y="117"/>
                    </a:lnTo>
                    <a:lnTo>
                      <a:pt x="0" y="110"/>
                    </a:lnTo>
                    <a:lnTo>
                      <a:pt x="0" y="106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2" y="94"/>
                    </a:lnTo>
                    <a:lnTo>
                      <a:pt x="2" y="88"/>
                    </a:lnTo>
                    <a:lnTo>
                      <a:pt x="4" y="81"/>
                    </a:lnTo>
                    <a:lnTo>
                      <a:pt x="5" y="75"/>
                    </a:lnTo>
                    <a:lnTo>
                      <a:pt x="7" y="68"/>
                    </a:lnTo>
                    <a:lnTo>
                      <a:pt x="10" y="62"/>
                    </a:lnTo>
                    <a:lnTo>
                      <a:pt x="11" y="57"/>
                    </a:lnTo>
                    <a:lnTo>
                      <a:pt x="12" y="50"/>
                    </a:lnTo>
                    <a:lnTo>
                      <a:pt x="14" y="45"/>
                    </a:lnTo>
                    <a:lnTo>
                      <a:pt x="17" y="39"/>
                    </a:lnTo>
                    <a:lnTo>
                      <a:pt x="20" y="35"/>
                    </a:lnTo>
                    <a:lnTo>
                      <a:pt x="21" y="30"/>
                    </a:lnTo>
                    <a:lnTo>
                      <a:pt x="23" y="27"/>
                    </a:lnTo>
                    <a:lnTo>
                      <a:pt x="26" y="22"/>
                    </a:lnTo>
                    <a:lnTo>
                      <a:pt x="28" y="19"/>
                    </a:lnTo>
                    <a:lnTo>
                      <a:pt x="33" y="13"/>
                    </a:lnTo>
                    <a:lnTo>
                      <a:pt x="36" y="10"/>
                    </a:lnTo>
                    <a:lnTo>
                      <a:pt x="37" y="7"/>
                    </a:lnTo>
                    <a:lnTo>
                      <a:pt x="38" y="6"/>
                    </a:lnTo>
                    <a:lnTo>
                      <a:pt x="97" y="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87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2" name="Freeform 83"/>
              <p:cNvSpPr>
                <a:spLocks/>
              </p:cNvSpPr>
              <p:nvPr/>
            </p:nvSpPr>
            <p:spPr bwMode="auto">
              <a:xfrm>
                <a:off x="4566" y="1130"/>
                <a:ext cx="133" cy="157"/>
              </a:xfrm>
              <a:custGeom>
                <a:avLst/>
                <a:gdLst>
                  <a:gd name="T0" fmla="*/ 4 w 265"/>
                  <a:gd name="T1" fmla="*/ 101 h 314"/>
                  <a:gd name="T2" fmla="*/ 17 w 265"/>
                  <a:gd name="T3" fmla="*/ 84 h 314"/>
                  <a:gd name="T4" fmla="*/ 35 w 265"/>
                  <a:gd name="T5" fmla="*/ 61 h 314"/>
                  <a:gd name="T6" fmla="*/ 62 w 265"/>
                  <a:gd name="T7" fmla="*/ 37 h 314"/>
                  <a:gd name="T8" fmla="*/ 79 w 265"/>
                  <a:gd name="T9" fmla="*/ 23 h 314"/>
                  <a:gd name="T10" fmla="*/ 95 w 265"/>
                  <a:gd name="T11" fmla="*/ 14 h 314"/>
                  <a:gd name="T12" fmla="*/ 113 w 265"/>
                  <a:gd name="T13" fmla="*/ 7 h 314"/>
                  <a:gd name="T14" fmla="*/ 131 w 265"/>
                  <a:gd name="T15" fmla="*/ 1 h 314"/>
                  <a:gd name="T16" fmla="*/ 152 w 265"/>
                  <a:gd name="T17" fmla="*/ 0 h 314"/>
                  <a:gd name="T18" fmla="*/ 173 w 265"/>
                  <a:gd name="T19" fmla="*/ 2 h 314"/>
                  <a:gd name="T20" fmla="*/ 195 w 265"/>
                  <a:gd name="T21" fmla="*/ 9 h 314"/>
                  <a:gd name="T22" fmla="*/ 215 w 265"/>
                  <a:gd name="T23" fmla="*/ 20 h 314"/>
                  <a:gd name="T24" fmla="*/ 231 w 265"/>
                  <a:gd name="T25" fmla="*/ 32 h 314"/>
                  <a:gd name="T26" fmla="*/ 249 w 265"/>
                  <a:gd name="T27" fmla="*/ 55 h 314"/>
                  <a:gd name="T28" fmla="*/ 257 w 265"/>
                  <a:gd name="T29" fmla="*/ 71 h 314"/>
                  <a:gd name="T30" fmla="*/ 262 w 265"/>
                  <a:gd name="T31" fmla="*/ 88 h 314"/>
                  <a:gd name="T32" fmla="*/ 265 w 265"/>
                  <a:gd name="T33" fmla="*/ 107 h 314"/>
                  <a:gd name="T34" fmla="*/ 265 w 265"/>
                  <a:gd name="T35" fmla="*/ 125 h 314"/>
                  <a:gd name="T36" fmla="*/ 263 w 265"/>
                  <a:gd name="T37" fmla="*/ 144 h 314"/>
                  <a:gd name="T38" fmla="*/ 258 w 265"/>
                  <a:gd name="T39" fmla="*/ 163 h 314"/>
                  <a:gd name="T40" fmla="*/ 251 w 265"/>
                  <a:gd name="T41" fmla="*/ 181 h 314"/>
                  <a:gd name="T42" fmla="*/ 243 w 265"/>
                  <a:gd name="T43" fmla="*/ 199 h 314"/>
                  <a:gd name="T44" fmla="*/ 233 w 265"/>
                  <a:gd name="T45" fmla="*/ 217 h 314"/>
                  <a:gd name="T46" fmla="*/ 219 w 265"/>
                  <a:gd name="T47" fmla="*/ 236 h 314"/>
                  <a:gd name="T48" fmla="*/ 194 w 265"/>
                  <a:gd name="T49" fmla="*/ 261 h 314"/>
                  <a:gd name="T50" fmla="*/ 167 w 265"/>
                  <a:gd name="T51" fmla="*/ 278 h 314"/>
                  <a:gd name="T52" fmla="*/ 139 w 265"/>
                  <a:gd name="T53" fmla="*/ 291 h 314"/>
                  <a:gd name="T54" fmla="*/ 111 w 265"/>
                  <a:gd name="T55" fmla="*/ 300 h 314"/>
                  <a:gd name="T56" fmla="*/ 86 w 265"/>
                  <a:gd name="T57" fmla="*/ 307 h 314"/>
                  <a:gd name="T58" fmla="*/ 62 w 265"/>
                  <a:gd name="T59" fmla="*/ 310 h 314"/>
                  <a:gd name="T60" fmla="*/ 43 w 265"/>
                  <a:gd name="T61" fmla="*/ 313 h 314"/>
                  <a:gd name="T62" fmla="*/ 25 w 265"/>
                  <a:gd name="T63" fmla="*/ 313 h 314"/>
                  <a:gd name="T64" fmla="*/ 36 w 265"/>
                  <a:gd name="T65" fmla="*/ 310 h 314"/>
                  <a:gd name="T66" fmla="*/ 60 w 265"/>
                  <a:gd name="T67" fmla="*/ 306 h 314"/>
                  <a:gd name="T68" fmla="*/ 81 w 265"/>
                  <a:gd name="T69" fmla="*/ 299 h 314"/>
                  <a:gd name="T70" fmla="*/ 98 w 265"/>
                  <a:gd name="T71" fmla="*/ 293 h 314"/>
                  <a:gd name="T72" fmla="*/ 116 w 265"/>
                  <a:gd name="T73" fmla="*/ 286 h 314"/>
                  <a:gd name="T74" fmla="*/ 135 w 265"/>
                  <a:gd name="T75" fmla="*/ 276 h 314"/>
                  <a:gd name="T76" fmla="*/ 153 w 265"/>
                  <a:gd name="T77" fmla="*/ 266 h 314"/>
                  <a:gd name="T78" fmla="*/ 171 w 265"/>
                  <a:gd name="T79" fmla="*/ 253 h 314"/>
                  <a:gd name="T80" fmla="*/ 189 w 265"/>
                  <a:gd name="T81" fmla="*/ 239 h 314"/>
                  <a:gd name="T82" fmla="*/ 202 w 265"/>
                  <a:gd name="T83" fmla="*/ 222 h 314"/>
                  <a:gd name="T84" fmla="*/ 215 w 265"/>
                  <a:gd name="T85" fmla="*/ 204 h 314"/>
                  <a:gd name="T86" fmla="*/ 225 w 265"/>
                  <a:gd name="T87" fmla="*/ 182 h 314"/>
                  <a:gd name="T88" fmla="*/ 232 w 265"/>
                  <a:gd name="T89" fmla="*/ 160 h 314"/>
                  <a:gd name="T90" fmla="*/ 235 w 265"/>
                  <a:gd name="T91" fmla="*/ 136 h 314"/>
                  <a:gd name="T92" fmla="*/ 235 w 265"/>
                  <a:gd name="T93" fmla="*/ 116 h 314"/>
                  <a:gd name="T94" fmla="*/ 233 w 265"/>
                  <a:gd name="T95" fmla="*/ 99 h 314"/>
                  <a:gd name="T96" fmla="*/ 230 w 265"/>
                  <a:gd name="T97" fmla="*/ 83 h 314"/>
                  <a:gd name="T98" fmla="*/ 219 w 265"/>
                  <a:gd name="T99" fmla="*/ 61 h 314"/>
                  <a:gd name="T100" fmla="*/ 201 w 265"/>
                  <a:gd name="T101" fmla="*/ 43 h 314"/>
                  <a:gd name="T102" fmla="*/ 178 w 265"/>
                  <a:gd name="T103" fmla="*/ 32 h 314"/>
                  <a:gd name="T104" fmla="*/ 153 w 265"/>
                  <a:gd name="T105" fmla="*/ 29 h 314"/>
                  <a:gd name="T106" fmla="*/ 127 w 265"/>
                  <a:gd name="T107" fmla="*/ 32 h 314"/>
                  <a:gd name="T108" fmla="*/ 102 w 265"/>
                  <a:gd name="T109" fmla="*/ 41 h 314"/>
                  <a:gd name="T110" fmla="*/ 78 w 265"/>
                  <a:gd name="T111" fmla="*/ 56 h 314"/>
                  <a:gd name="T112" fmla="*/ 57 w 265"/>
                  <a:gd name="T113" fmla="*/ 73 h 314"/>
                  <a:gd name="T114" fmla="*/ 41 w 265"/>
                  <a:gd name="T115" fmla="*/ 92 h 314"/>
                  <a:gd name="T116" fmla="*/ 31 w 265"/>
                  <a:gd name="T117" fmla="*/ 110 h 314"/>
                  <a:gd name="T118" fmla="*/ 22 w 265"/>
                  <a:gd name="T119" fmla="*/ 128 h 314"/>
                  <a:gd name="T120" fmla="*/ 16 w 265"/>
                  <a:gd name="T121" fmla="*/ 143 h 314"/>
                  <a:gd name="T122" fmla="*/ 11 w 265"/>
                  <a:gd name="T123" fmla="*/ 159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5" h="314">
                    <a:moveTo>
                      <a:pt x="0" y="112"/>
                    </a:moveTo>
                    <a:lnTo>
                      <a:pt x="1" y="110"/>
                    </a:lnTo>
                    <a:lnTo>
                      <a:pt x="3" y="106"/>
                    </a:lnTo>
                    <a:lnTo>
                      <a:pt x="4" y="101"/>
                    </a:lnTo>
                    <a:lnTo>
                      <a:pt x="8" y="98"/>
                    </a:lnTo>
                    <a:lnTo>
                      <a:pt x="10" y="93"/>
                    </a:lnTo>
                    <a:lnTo>
                      <a:pt x="14" y="89"/>
                    </a:lnTo>
                    <a:lnTo>
                      <a:pt x="17" y="84"/>
                    </a:lnTo>
                    <a:lnTo>
                      <a:pt x="20" y="78"/>
                    </a:lnTo>
                    <a:lnTo>
                      <a:pt x="25" y="72"/>
                    </a:lnTo>
                    <a:lnTo>
                      <a:pt x="31" y="67"/>
                    </a:lnTo>
                    <a:lnTo>
                      <a:pt x="35" y="61"/>
                    </a:lnTo>
                    <a:lnTo>
                      <a:pt x="41" y="54"/>
                    </a:lnTo>
                    <a:lnTo>
                      <a:pt x="48" y="48"/>
                    </a:lnTo>
                    <a:lnTo>
                      <a:pt x="55" y="43"/>
                    </a:lnTo>
                    <a:lnTo>
                      <a:pt x="62" y="37"/>
                    </a:lnTo>
                    <a:lnTo>
                      <a:pt x="68" y="30"/>
                    </a:lnTo>
                    <a:lnTo>
                      <a:pt x="72" y="28"/>
                    </a:lnTo>
                    <a:lnTo>
                      <a:pt x="75" y="25"/>
                    </a:lnTo>
                    <a:lnTo>
                      <a:pt x="79" y="23"/>
                    </a:lnTo>
                    <a:lnTo>
                      <a:pt x="83" y="21"/>
                    </a:lnTo>
                    <a:lnTo>
                      <a:pt x="87" y="17"/>
                    </a:lnTo>
                    <a:lnTo>
                      <a:pt x="91" y="16"/>
                    </a:lnTo>
                    <a:lnTo>
                      <a:pt x="95" y="14"/>
                    </a:lnTo>
                    <a:lnTo>
                      <a:pt x="99" y="13"/>
                    </a:lnTo>
                    <a:lnTo>
                      <a:pt x="104" y="10"/>
                    </a:lnTo>
                    <a:lnTo>
                      <a:pt x="108" y="8"/>
                    </a:lnTo>
                    <a:lnTo>
                      <a:pt x="113" y="7"/>
                    </a:lnTo>
                    <a:lnTo>
                      <a:pt x="118" y="6"/>
                    </a:lnTo>
                    <a:lnTo>
                      <a:pt x="122" y="4"/>
                    </a:lnTo>
                    <a:lnTo>
                      <a:pt x="127" y="4"/>
                    </a:lnTo>
                    <a:lnTo>
                      <a:pt x="131" y="1"/>
                    </a:lnTo>
                    <a:lnTo>
                      <a:pt x="136" y="1"/>
                    </a:lnTo>
                    <a:lnTo>
                      <a:pt x="142" y="1"/>
                    </a:lnTo>
                    <a:lnTo>
                      <a:pt x="146" y="0"/>
                    </a:lnTo>
                    <a:lnTo>
                      <a:pt x="152" y="0"/>
                    </a:lnTo>
                    <a:lnTo>
                      <a:pt x="158" y="1"/>
                    </a:lnTo>
                    <a:lnTo>
                      <a:pt x="162" y="1"/>
                    </a:lnTo>
                    <a:lnTo>
                      <a:pt x="168" y="1"/>
                    </a:lnTo>
                    <a:lnTo>
                      <a:pt x="173" y="2"/>
                    </a:lnTo>
                    <a:lnTo>
                      <a:pt x="178" y="4"/>
                    </a:lnTo>
                    <a:lnTo>
                      <a:pt x="184" y="5"/>
                    </a:lnTo>
                    <a:lnTo>
                      <a:pt x="190" y="7"/>
                    </a:lnTo>
                    <a:lnTo>
                      <a:pt x="195" y="9"/>
                    </a:lnTo>
                    <a:lnTo>
                      <a:pt x="201" y="13"/>
                    </a:lnTo>
                    <a:lnTo>
                      <a:pt x="206" y="14"/>
                    </a:lnTo>
                    <a:lnTo>
                      <a:pt x="210" y="16"/>
                    </a:lnTo>
                    <a:lnTo>
                      <a:pt x="215" y="20"/>
                    </a:lnTo>
                    <a:lnTo>
                      <a:pt x="219" y="23"/>
                    </a:lnTo>
                    <a:lnTo>
                      <a:pt x="223" y="25"/>
                    </a:lnTo>
                    <a:lnTo>
                      <a:pt x="227" y="29"/>
                    </a:lnTo>
                    <a:lnTo>
                      <a:pt x="231" y="32"/>
                    </a:lnTo>
                    <a:lnTo>
                      <a:pt x="235" y="36"/>
                    </a:lnTo>
                    <a:lnTo>
                      <a:pt x="241" y="43"/>
                    </a:lnTo>
                    <a:lnTo>
                      <a:pt x="247" y="51"/>
                    </a:lnTo>
                    <a:lnTo>
                      <a:pt x="249" y="55"/>
                    </a:lnTo>
                    <a:lnTo>
                      <a:pt x="251" y="59"/>
                    </a:lnTo>
                    <a:lnTo>
                      <a:pt x="254" y="63"/>
                    </a:lnTo>
                    <a:lnTo>
                      <a:pt x="256" y="68"/>
                    </a:lnTo>
                    <a:lnTo>
                      <a:pt x="257" y="71"/>
                    </a:lnTo>
                    <a:lnTo>
                      <a:pt x="258" y="76"/>
                    </a:lnTo>
                    <a:lnTo>
                      <a:pt x="261" y="80"/>
                    </a:lnTo>
                    <a:lnTo>
                      <a:pt x="262" y="84"/>
                    </a:lnTo>
                    <a:lnTo>
                      <a:pt x="262" y="88"/>
                    </a:lnTo>
                    <a:lnTo>
                      <a:pt x="263" y="93"/>
                    </a:lnTo>
                    <a:lnTo>
                      <a:pt x="264" y="98"/>
                    </a:lnTo>
                    <a:lnTo>
                      <a:pt x="265" y="102"/>
                    </a:lnTo>
                    <a:lnTo>
                      <a:pt x="265" y="107"/>
                    </a:lnTo>
                    <a:lnTo>
                      <a:pt x="265" y="111"/>
                    </a:lnTo>
                    <a:lnTo>
                      <a:pt x="265" y="116"/>
                    </a:lnTo>
                    <a:lnTo>
                      <a:pt x="265" y="122"/>
                    </a:lnTo>
                    <a:lnTo>
                      <a:pt x="265" y="125"/>
                    </a:lnTo>
                    <a:lnTo>
                      <a:pt x="265" y="131"/>
                    </a:lnTo>
                    <a:lnTo>
                      <a:pt x="264" y="135"/>
                    </a:lnTo>
                    <a:lnTo>
                      <a:pt x="264" y="140"/>
                    </a:lnTo>
                    <a:lnTo>
                      <a:pt x="263" y="144"/>
                    </a:lnTo>
                    <a:lnTo>
                      <a:pt x="262" y="149"/>
                    </a:lnTo>
                    <a:lnTo>
                      <a:pt x="261" y="154"/>
                    </a:lnTo>
                    <a:lnTo>
                      <a:pt x="261" y="158"/>
                    </a:lnTo>
                    <a:lnTo>
                      <a:pt x="258" y="163"/>
                    </a:lnTo>
                    <a:lnTo>
                      <a:pt x="257" y="167"/>
                    </a:lnTo>
                    <a:lnTo>
                      <a:pt x="255" y="172"/>
                    </a:lnTo>
                    <a:lnTo>
                      <a:pt x="254" y="177"/>
                    </a:lnTo>
                    <a:lnTo>
                      <a:pt x="251" y="181"/>
                    </a:lnTo>
                    <a:lnTo>
                      <a:pt x="249" y="186"/>
                    </a:lnTo>
                    <a:lnTo>
                      <a:pt x="248" y="190"/>
                    </a:lnTo>
                    <a:lnTo>
                      <a:pt x="246" y="195"/>
                    </a:lnTo>
                    <a:lnTo>
                      <a:pt x="243" y="199"/>
                    </a:lnTo>
                    <a:lnTo>
                      <a:pt x="241" y="204"/>
                    </a:lnTo>
                    <a:lnTo>
                      <a:pt x="239" y="207"/>
                    </a:lnTo>
                    <a:lnTo>
                      <a:pt x="238" y="213"/>
                    </a:lnTo>
                    <a:lnTo>
                      <a:pt x="233" y="217"/>
                    </a:lnTo>
                    <a:lnTo>
                      <a:pt x="232" y="220"/>
                    </a:lnTo>
                    <a:lnTo>
                      <a:pt x="229" y="225"/>
                    </a:lnTo>
                    <a:lnTo>
                      <a:pt x="226" y="229"/>
                    </a:lnTo>
                    <a:lnTo>
                      <a:pt x="219" y="236"/>
                    </a:lnTo>
                    <a:lnTo>
                      <a:pt x="214" y="243"/>
                    </a:lnTo>
                    <a:lnTo>
                      <a:pt x="207" y="250"/>
                    </a:lnTo>
                    <a:lnTo>
                      <a:pt x="201" y="256"/>
                    </a:lnTo>
                    <a:lnTo>
                      <a:pt x="194" y="261"/>
                    </a:lnTo>
                    <a:lnTo>
                      <a:pt x="187" y="268"/>
                    </a:lnTo>
                    <a:lnTo>
                      <a:pt x="181" y="272"/>
                    </a:lnTo>
                    <a:lnTo>
                      <a:pt x="174" y="275"/>
                    </a:lnTo>
                    <a:lnTo>
                      <a:pt x="167" y="278"/>
                    </a:lnTo>
                    <a:lnTo>
                      <a:pt x="160" y="283"/>
                    </a:lnTo>
                    <a:lnTo>
                      <a:pt x="153" y="286"/>
                    </a:lnTo>
                    <a:lnTo>
                      <a:pt x="146" y="289"/>
                    </a:lnTo>
                    <a:lnTo>
                      <a:pt x="139" y="291"/>
                    </a:lnTo>
                    <a:lnTo>
                      <a:pt x="132" y="294"/>
                    </a:lnTo>
                    <a:lnTo>
                      <a:pt x="126" y="297"/>
                    </a:lnTo>
                    <a:lnTo>
                      <a:pt x="118" y="299"/>
                    </a:lnTo>
                    <a:lnTo>
                      <a:pt x="111" y="300"/>
                    </a:lnTo>
                    <a:lnTo>
                      <a:pt x="105" y="302"/>
                    </a:lnTo>
                    <a:lnTo>
                      <a:pt x="98" y="304"/>
                    </a:lnTo>
                    <a:lnTo>
                      <a:pt x="91" y="306"/>
                    </a:lnTo>
                    <a:lnTo>
                      <a:pt x="86" y="307"/>
                    </a:lnTo>
                    <a:lnTo>
                      <a:pt x="80" y="308"/>
                    </a:lnTo>
                    <a:lnTo>
                      <a:pt x="74" y="309"/>
                    </a:lnTo>
                    <a:lnTo>
                      <a:pt x="67" y="309"/>
                    </a:lnTo>
                    <a:lnTo>
                      <a:pt x="62" y="310"/>
                    </a:lnTo>
                    <a:lnTo>
                      <a:pt x="57" y="310"/>
                    </a:lnTo>
                    <a:lnTo>
                      <a:pt x="52" y="310"/>
                    </a:lnTo>
                    <a:lnTo>
                      <a:pt x="48" y="312"/>
                    </a:lnTo>
                    <a:lnTo>
                      <a:pt x="43" y="313"/>
                    </a:lnTo>
                    <a:lnTo>
                      <a:pt x="40" y="313"/>
                    </a:lnTo>
                    <a:lnTo>
                      <a:pt x="33" y="313"/>
                    </a:lnTo>
                    <a:lnTo>
                      <a:pt x="28" y="313"/>
                    </a:lnTo>
                    <a:lnTo>
                      <a:pt x="25" y="313"/>
                    </a:lnTo>
                    <a:lnTo>
                      <a:pt x="25" y="314"/>
                    </a:lnTo>
                    <a:lnTo>
                      <a:pt x="26" y="313"/>
                    </a:lnTo>
                    <a:lnTo>
                      <a:pt x="33" y="312"/>
                    </a:lnTo>
                    <a:lnTo>
                      <a:pt x="36" y="310"/>
                    </a:lnTo>
                    <a:lnTo>
                      <a:pt x="41" y="309"/>
                    </a:lnTo>
                    <a:lnTo>
                      <a:pt x="47" y="308"/>
                    </a:lnTo>
                    <a:lnTo>
                      <a:pt x="55" y="307"/>
                    </a:lnTo>
                    <a:lnTo>
                      <a:pt x="60" y="306"/>
                    </a:lnTo>
                    <a:lnTo>
                      <a:pt x="68" y="304"/>
                    </a:lnTo>
                    <a:lnTo>
                      <a:pt x="72" y="302"/>
                    </a:lnTo>
                    <a:lnTo>
                      <a:pt x="76" y="300"/>
                    </a:lnTo>
                    <a:lnTo>
                      <a:pt x="81" y="299"/>
                    </a:lnTo>
                    <a:lnTo>
                      <a:pt x="84" y="299"/>
                    </a:lnTo>
                    <a:lnTo>
                      <a:pt x="89" y="297"/>
                    </a:lnTo>
                    <a:lnTo>
                      <a:pt x="92" y="294"/>
                    </a:lnTo>
                    <a:lnTo>
                      <a:pt x="98" y="293"/>
                    </a:lnTo>
                    <a:lnTo>
                      <a:pt x="103" y="291"/>
                    </a:lnTo>
                    <a:lnTo>
                      <a:pt x="107" y="290"/>
                    </a:lnTo>
                    <a:lnTo>
                      <a:pt x="112" y="288"/>
                    </a:lnTo>
                    <a:lnTo>
                      <a:pt x="116" y="286"/>
                    </a:lnTo>
                    <a:lnTo>
                      <a:pt x="122" y="284"/>
                    </a:lnTo>
                    <a:lnTo>
                      <a:pt x="126" y="282"/>
                    </a:lnTo>
                    <a:lnTo>
                      <a:pt x="130" y="278"/>
                    </a:lnTo>
                    <a:lnTo>
                      <a:pt x="135" y="276"/>
                    </a:lnTo>
                    <a:lnTo>
                      <a:pt x="139" y="274"/>
                    </a:lnTo>
                    <a:lnTo>
                      <a:pt x="144" y="272"/>
                    </a:lnTo>
                    <a:lnTo>
                      <a:pt x="148" y="268"/>
                    </a:lnTo>
                    <a:lnTo>
                      <a:pt x="153" y="266"/>
                    </a:lnTo>
                    <a:lnTo>
                      <a:pt x="159" y="264"/>
                    </a:lnTo>
                    <a:lnTo>
                      <a:pt x="162" y="260"/>
                    </a:lnTo>
                    <a:lnTo>
                      <a:pt x="167" y="257"/>
                    </a:lnTo>
                    <a:lnTo>
                      <a:pt x="171" y="253"/>
                    </a:lnTo>
                    <a:lnTo>
                      <a:pt x="176" y="250"/>
                    </a:lnTo>
                    <a:lnTo>
                      <a:pt x="181" y="246"/>
                    </a:lnTo>
                    <a:lnTo>
                      <a:pt x="184" y="243"/>
                    </a:lnTo>
                    <a:lnTo>
                      <a:pt x="189" y="239"/>
                    </a:lnTo>
                    <a:lnTo>
                      <a:pt x="193" y="236"/>
                    </a:lnTo>
                    <a:lnTo>
                      <a:pt x="195" y="230"/>
                    </a:lnTo>
                    <a:lnTo>
                      <a:pt x="200" y="227"/>
                    </a:lnTo>
                    <a:lnTo>
                      <a:pt x="202" y="222"/>
                    </a:lnTo>
                    <a:lnTo>
                      <a:pt x="207" y="218"/>
                    </a:lnTo>
                    <a:lnTo>
                      <a:pt x="209" y="213"/>
                    </a:lnTo>
                    <a:lnTo>
                      <a:pt x="213" y="209"/>
                    </a:lnTo>
                    <a:lnTo>
                      <a:pt x="215" y="204"/>
                    </a:lnTo>
                    <a:lnTo>
                      <a:pt x="218" y="199"/>
                    </a:lnTo>
                    <a:lnTo>
                      <a:pt x="221" y="194"/>
                    </a:lnTo>
                    <a:lnTo>
                      <a:pt x="223" y="188"/>
                    </a:lnTo>
                    <a:lnTo>
                      <a:pt x="225" y="182"/>
                    </a:lnTo>
                    <a:lnTo>
                      <a:pt x="227" y="178"/>
                    </a:lnTo>
                    <a:lnTo>
                      <a:pt x="229" y="172"/>
                    </a:lnTo>
                    <a:lnTo>
                      <a:pt x="231" y="166"/>
                    </a:lnTo>
                    <a:lnTo>
                      <a:pt x="232" y="160"/>
                    </a:lnTo>
                    <a:lnTo>
                      <a:pt x="233" y="155"/>
                    </a:lnTo>
                    <a:lnTo>
                      <a:pt x="233" y="148"/>
                    </a:lnTo>
                    <a:lnTo>
                      <a:pt x="234" y="142"/>
                    </a:lnTo>
                    <a:lnTo>
                      <a:pt x="235" y="136"/>
                    </a:lnTo>
                    <a:lnTo>
                      <a:pt x="235" y="132"/>
                    </a:lnTo>
                    <a:lnTo>
                      <a:pt x="235" y="126"/>
                    </a:lnTo>
                    <a:lnTo>
                      <a:pt x="235" y="122"/>
                    </a:lnTo>
                    <a:lnTo>
                      <a:pt x="235" y="116"/>
                    </a:lnTo>
                    <a:lnTo>
                      <a:pt x="235" y="112"/>
                    </a:lnTo>
                    <a:lnTo>
                      <a:pt x="235" y="107"/>
                    </a:lnTo>
                    <a:lnTo>
                      <a:pt x="234" y="103"/>
                    </a:lnTo>
                    <a:lnTo>
                      <a:pt x="233" y="99"/>
                    </a:lnTo>
                    <a:lnTo>
                      <a:pt x="233" y="94"/>
                    </a:lnTo>
                    <a:lnTo>
                      <a:pt x="232" y="91"/>
                    </a:lnTo>
                    <a:lnTo>
                      <a:pt x="232" y="86"/>
                    </a:lnTo>
                    <a:lnTo>
                      <a:pt x="230" y="83"/>
                    </a:lnTo>
                    <a:lnTo>
                      <a:pt x="230" y="80"/>
                    </a:lnTo>
                    <a:lnTo>
                      <a:pt x="226" y="72"/>
                    </a:lnTo>
                    <a:lnTo>
                      <a:pt x="223" y="67"/>
                    </a:lnTo>
                    <a:lnTo>
                      <a:pt x="219" y="61"/>
                    </a:lnTo>
                    <a:lnTo>
                      <a:pt x="216" y="55"/>
                    </a:lnTo>
                    <a:lnTo>
                      <a:pt x="210" y="51"/>
                    </a:lnTo>
                    <a:lnTo>
                      <a:pt x="207" y="46"/>
                    </a:lnTo>
                    <a:lnTo>
                      <a:pt x="201" y="43"/>
                    </a:lnTo>
                    <a:lnTo>
                      <a:pt x="197" y="40"/>
                    </a:lnTo>
                    <a:lnTo>
                      <a:pt x="191" y="37"/>
                    </a:lnTo>
                    <a:lnTo>
                      <a:pt x="185" y="35"/>
                    </a:lnTo>
                    <a:lnTo>
                      <a:pt x="178" y="32"/>
                    </a:lnTo>
                    <a:lnTo>
                      <a:pt x="174" y="31"/>
                    </a:lnTo>
                    <a:lnTo>
                      <a:pt x="166" y="30"/>
                    </a:lnTo>
                    <a:lnTo>
                      <a:pt x="160" y="29"/>
                    </a:lnTo>
                    <a:lnTo>
                      <a:pt x="153" y="29"/>
                    </a:lnTo>
                    <a:lnTo>
                      <a:pt x="147" y="30"/>
                    </a:lnTo>
                    <a:lnTo>
                      <a:pt x="140" y="30"/>
                    </a:lnTo>
                    <a:lnTo>
                      <a:pt x="134" y="31"/>
                    </a:lnTo>
                    <a:lnTo>
                      <a:pt x="127" y="32"/>
                    </a:lnTo>
                    <a:lnTo>
                      <a:pt x="121" y="35"/>
                    </a:lnTo>
                    <a:lnTo>
                      <a:pt x="114" y="37"/>
                    </a:lnTo>
                    <a:lnTo>
                      <a:pt x="107" y="39"/>
                    </a:lnTo>
                    <a:lnTo>
                      <a:pt x="102" y="41"/>
                    </a:lnTo>
                    <a:lnTo>
                      <a:pt x="95" y="46"/>
                    </a:lnTo>
                    <a:lnTo>
                      <a:pt x="89" y="48"/>
                    </a:lnTo>
                    <a:lnTo>
                      <a:pt x="82" y="52"/>
                    </a:lnTo>
                    <a:lnTo>
                      <a:pt x="78" y="56"/>
                    </a:lnTo>
                    <a:lnTo>
                      <a:pt x="72" y="61"/>
                    </a:lnTo>
                    <a:lnTo>
                      <a:pt x="66" y="64"/>
                    </a:lnTo>
                    <a:lnTo>
                      <a:pt x="62" y="69"/>
                    </a:lnTo>
                    <a:lnTo>
                      <a:pt x="57" y="73"/>
                    </a:lnTo>
                    <a:lnTo>
                      <a:pt x="54" y="78"/>
                    </a:lnTo>
                    <a:lnTo>
                      <a:pt x="49" y="83"/>
                    </a:lnTo>
                    <a:lnTo>
                      <a:pt x="46" y="87"/>
                    </a:lnTo>
                    <a:lnTo>
                      <a:pt x="41" y="92"/>
                    </a:lnTo>
                    <a:lnTo>
                      <a:pt x="39" y="96"/>
                    </a:lnTo>
                    <a:lnTo>
                      <a:pt x="35" y="101"/>
                    </a:lnTo>
                    <a:lnTo>
                      <a:pt x="33" y="106"/>
                    </a:lnTo>
                    <a:lnTo>
                      <a:pt x="31" y="110"/>
                    </a:lnTo>
                    <a:lnTo>
                      <a:pt x="28" y="116"/>
                    </a:lnTo>
                    <a:lnTo>
                      <a:pt x="25" y="119"/>
                    </a:lnTo>
                    <a:lnTo>
                      <a:pt x="24" y="124"/>
                    </a:lnTo>
                    <a:lnTo>
                      <a:pt x="22" y="128"/>
                    </a:lnTo>
                    <a:lnTo>
                      <a:pt x="20" y="132"/>
                    </a:lnTo>
                    <a:lnTo>
                      <a:pt x="18" y="135"/>
                    </a:lnTo>
                    <a:lnTo>
                      <a:pt x="17" y="140"/>
                    </a:lnTo>
                    <a:lnTo>
                      <a:pt x="16" y="143"/>
                    </a:lnTo>
                    <a:lnTo>
                      <a:pt x="15" y="147"/>
                    </a:lnTo>
                    <a:lnTo>
                      <a:pt x="14" y="151"/>
                    </a:lnTo>
                    <a:lnTo>
                      <a:pt x="12" y="156"/>
                    </a:lnTo>
                    <a:lnTo>
                      <a:pt x="11" y="159"/>
                    </a:lnTo>
                    <a:lnTo>
                      <a:pt x="11" y="16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3" name="Freeform 84"/>
              <p:cNvSpPr>
                <a:spLocks/>
              </p:cNvSpPr>
              <p:nvPr/>
            </p:nvSpPr>
            <p:spPr bwMode="auto">
              <a:xfrm>
                <a:off x="4612" y="1151"/>
                <a:ext cx="61" cy="83"/>
              </a:xfrm>
              <a:custGeom>
                <a:avLst/>
                <a:gdLst>
                  <a:gd name="T0" fmla="*/ 0 w 122"/>
                  <a:gd name="T1" fmla="*/ 18 h 164"/>
                  <a:gd name="T2" fmla="*/ 7 w 122"/>
                  <a:gd name="T3" fmla="*/ 14 h 164"/>
                  <a:gd name="T4" fmla="*/ 18 w 122"/>
                  <a:gd name="T5" fmla="*/ 10 h 164"/>
                  <a:gd name="T6" fmla="*/ 28 w 122"/>
                  <a:gd name="T7" fmla="*/ 6 h 164"/>
                  <a:gd name="T8" fmla="*/ 37 w 122"/>
                  <a:gd name="T9" fmla="*/ 4 h 164"/>
                  <a:gd name="T10" fmla="*/ 45 w 122"/>
                  <a:gd name="T11" fmla="*/ 2 h 164"/>
                  <a:gd name="T12" fmla="*/ 53 w 122"/>
                  <a:gd name="T13" fmla="*/ 0 h 164"/>
                  <a:gd name="T14" fmla="*/ 62 w 122"/>
                  <a:gd name="T15" fmla="*/ 0 h 164"/>
                  <a:gd name="T16" fmla="*/ 71 w 122"/>
                  <a:gd name="T17" fmla="*/ 0 h 164"/>
                  <a:gd name="T18" fmla="*/ 81 w 122"/>
                  <a:gd name="T19" fmla="*/ 0 h 164"/>
                  <a:gd name="T20" fmla="*/ 89 w 122"/>
                  <a:gd name="T21" fmla="*/ 2 h 164"/>
                  <a:gd name="T22" fmla="*/ 98 w 122"/>
                  <a:gd name="T23" fmla="*/ 6 h 164"/>
                  <a:gd name="T24" fmla="*/ 106 w 122"/>
                  <a:gd name="T25" fmla="*/ 11 h 164"/>
                  <a:gd name="T26" fmla="*/ 113 w 122"/>
                  <a:gd name="T27" fmla="*/ 18 h 164"/>
                  <a:gd name="T28" fmla="*/ 117 w 122"/>
                  <a:gd name="T29" fmla="*/ 26 h 164"/>
                  <a:gd name="T30" fmla="*/ 119 w 122"/>
                  <a:gd name="T31" fmla="*/ 34 h 164"/>
                  <a:gd name="T32" fmla="*/ 122 w 122"/>
                  <a:gd name="T33" fmla="*/ 43 h 164"/>
                  <a:gd name="T34" fmla="*/ 122 w 122"/>
                  <a:gd name="T35" fmla="*/ 53 h 164"/>
                  <a:gd name="T36" fmla="*/ 121 w 122"/>
                  <a:gd name="T37" fmla="*/ 64 h 164"/>
                  <a:gd name="T38" fmla="*/ 117 w 122"/>
                  <a:gd name="T39" fmla="*/ 74 h 164"/>
                  <a:gd name="T40" fmla="*/ 114 w 122"/>
                  <a:gd name="T41" fmla="*/ 85 h 164"/>
                  <a:gd name="T42" fmla="*/ 109 w 122"/>
                  <a:gd name="T43" fmla="*/ 97 h 164"/>
                  <a:gd name="T44" fmla="*/ 105 w 122"/>
                  <a:gd name="T45" fmla="*/ 107 h 164"/>
                  <a:gd name="T46" fmla="*/ 99 w 122"/>
                  <a:gd name="T47" fmla="*/ 117 h 164"/>
                  <a:gd name="T48" fmla="*/ 93 w 122"/>
                  <a:gd name="T49" fmla="*/ 127 h 164"/>
                  <a:gd name="T50" fmla="*/ 86 w 122"/>
                  <a:gd name="T51" fmla="*/ 137 h 164"/>
                  <a:gd name="T52" fmla="*/ 79 w 122"/>
                  <a:gd name="T53" fmla="*/ 145 h 164"/>
                  <a:gd name="T54" fmla="*/ 70 w 122"/>
                  <a:gd name="T55" fmla="*/ 158 h 164"/>
                  <a:gd name="T56" fmla="*/ 61 w 122"/>
                  <a:gd name="T57" fmla="*/ 164 h 164"/>
                  <a:gd name="T58" fmla="*/ 56 w 122"/>
                  <a:gd name="T59" fmla="*/ 163 h 164"/>
                  <a:gd name="T60" fmla="*/ 51 w 122"/>
                  <a:gd name="T61" fmla="*/ 159 h 164"/>
                  <a:gd name="T62" fmla="*/ 48 w 122"/>
                  <a:gd name="T63" fmla="*/ 147 h 164"/>
                  <a:gd name="T64" fmla="*/ 48 w 122"/>
                  <a:gd name="T65" fmla="*/ 136 h 164"/>
                  <a:gd name="T66" fmla="*/ 51 w 122"/>
                  <a:gd name="T67" fmla="*/ 128 h 164"/>
                  <a:gd name="T68" fmla="*/ 53 w 122"/>
                  <a:gd name="T69" fmla="*/ 117 h 164"/>
                  <a:gd name="T70" fmla="*/ 55 w 122"/>
                  <a:gd name="T71" fmla="*/ 108 h 164"/>
                  <a:gd name="T72" fmla="*/ 59 w 122"/>
                  <a:gd name="T73" fmla="*/ 99 h 164"/>
                  <a:gd name="T74" fmla="*/ 62 w 122"/>
                  <a:gd name="T75" fmla="*/ 90 h 164"/>
                  <a:gd name="T76" fmla="*/ 66 w 122"/>
                  <a:gd name="T77" fmla="*/ 82 h 164"/>
                  <a:gd name="T78" fmla="*/ 69 w 122"/>
                  <a:gd name="T79" fmla="*/ 73 h 164"/>
                  <a:gd name="T80" fmla="*/ 73 w 122"/>
                  <a:gd name="T81" fmla="*/ 64 h 164"/>
                  <a:gd name="T82" fmla="*/ 75 w 122"/>
                  <a:gd name="T83" fmla="*/ 55 h 164"/>
                  <a:gd name="T84" fmla="*/ 70 w 122"/>
                  <a:gd name="T85" fmla="*/ 46 h 164"/>
                  <a:gd name="T86" fmla="*/ 60 w 122"/>
                  <a:gd name="T87" fmla="*/ 38 h 164"/>
                  <a:gd name="T88" fmla="*/ 47 w 122"/>
                  <a:gd name="T89" fmla="*/ 32 h 164"/>
                  <a:gd name="T90" fmla="*/ 37 w 122"/>
                  <a:gd name="T91" fmla="*/ 28 h 164"/>
                  <a:gd name="T92" fmla="*/ 29 w 122"/>
                  <a:gd name="T93" fmla="*/ 26 h 164"/>
                  <a:gd name="T94" fmla="*/ 19 w 122"/>
                  <a:gd name="T95" fmla="*/ 24 h 164"/>
                  <a:gd name="T96" fmla="*/ 8 w 122"/>
                  <a:gd name="T97" fmla="*/ 19 h 164"/>
                  <a:gd name="T98" fmla="*/ 0 w 122"/>
                  <a:gd name="T99" fmla="*/ 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2" h="164">
                    <a:moveTo>
                      <a:pt x="0" y="19"/>
                    </a:moveTo>
                    <a:lnTo>
                      <a:pt x="0" y="18"/>
                    </a:lnTo>
                    <a:lnTo>
                      <a:pt x="4" y="17"/>
                    </a:lnTo>
                    <a:lnTo>
                      <a:pt x="7" y="14"/>
                    </a:lnTo>
                    <a:lnTo>
                      <a:pt x="12" y="13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28" y="6"/>
                    </a:lnTo>
                    <a:lnTo>
                      <a:pt x="32" y="5"/>
                    </a:lnTo>
                    <a:lnTo>
                      <a:pt x="37" y="4"/>
                    </a:lnTo>
                    <a:lnTo>
                      <a:pt x="40" y="3"/>
                    </a:lnTo>
                    <a:lnTo>
                      <a:pt x="45" y="2"/>
                    </a:lnTo>
                    <a:lnTo>
                      <a:pt x="50" y="2"/>
                    </a:lnTo>
                    <a:lnTo>
                      <a:pt x="53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7" y="0"/>
                    </a:lnTo>
                    <a:lnTo>
                      <a:pt x="71" y="0"/>
                    </a:lnTo>
                    <a:lnTo>
                      <a:pt x="76" y="0"/>
                    </a:lnTo>
                    <a:lnTo>
                      <a:pt x="81" y="0"/>
                    </a:lnTo>
                    <a:lnTo>
                      <a:pt x="85" y="2"/>
                    </a:lnTo>
                    <a:lnTo>
                      <a:pt x="89" y="2"/>
                    </a:lnTo>
                    <a:lnTo>
                      <a:pt x="93" y="4"/>
                    </a:lnTo>
                    <a:lnTo>
                      <a:pt x="98" y="6"/>
                    </a:lnTo>
                    <a:lnTo>
                      <a:pt x="101" y="9"/>
                    </a:lnTo>
                    <a:lnTo>
                      <a:pt x="106" y="11"/>
                    </a:lnTo>
                    <a:lnTo>
                      <a:pt x="109" y="16"/>
                    </a:lnTo>
                    <a:lnTo>
                      <a:pt x="113" y="18"/>
                    </a:lnTo>
                    <a:lnTo>
                      <a:pt x="115" y="21"/>
                    </a:lnTo>
                    <a:lnTo>
                      <a:pt x="117" y="26"/>
                    </a:lnTo>
                    <a:lnTo>
                      <a:pt x="118" y="30"/>
                    </a:lnTo>
                    <a:lnTo>
                      <a:pt x="119" y="34"/>
                    </a:lnTo>
                    <a:lnTo>
                      <a:pt x="121" y="38"/>
                    </a:lnTo>
                    <a:lnTo>
                      <a:pt x="122" y="43"/>
                    </a:lnTo>
                    <a:lnTo>
                      <a:pt x="122" y="49"/>
                    </a:lnTo>
                    <a:lnTo>
                      <a:pt x="122" y="53"/>
                    </a:lnTo>
                    <a:lnTo>
                      <a:pt x="121" y="59"/>
                    </a:lnTo>
                    <a:lnTo>
                      <a:pt x="121" y="64"/>
                    </a:lnTo>
                    <a:lnTo>
                      <a:pt x="119" y="69"/>
                    </a:lnTo>
                    <a:lnTo>
                      <a:pt x="117" y="74"/>
                    </a:lnTo>
                    <a:lnTo>
                      <a:pt x="116" y="81"/>
                    </a:lnTo>
                    <a:lnTo>
                      <a:pt x="114" y="85"/>
                    </a:lnTo>
                    <a:lnTo>
                      <a:pt x="113" y="91"/>
                    </a:lnTo>
                    <a:lnTo>
                      <a:pt x="109" y="97"/>
                    </a:lnTo>
                    <a:lnTo>
                      <a:pt x="107" y="101"/>
                    </a:lnTo>
                    <a:lnTo>
                      <a:pt x="105" y="107"/>
                    </a:lnTo>
                    <a:lnTo>
                      <a:pt x="102" y="113"/>
                    </a:lnTo>
                    <a:lnTo>
                      <a:pt x="99" y="117"/>
                    </a:lnTo>
                    <a:lnTo>
                      <a:pt x="95" y="122"/>
                    </a:lnTo>
                    <a:lnTo>
                      <a:pt x="93" y="127"/>
                    </a:lnTo>
                    <a:lnTo>
                      <a:pt x="90" y="132"/>
                    </a:lnTo>
                    <a:lnTo>
                      <a:pt x="86" y="137"/>
                    </a:lnTo>
                    <a:lnTo>
                      <a:pt x="83" y="142"/>
                    </a:lnTo>
                    <a:lnTo>
                      <a:pt x="79" y="145"/>
                    </a:lnTo>
                    <a:lnTo>
                      <a:pt x="77" y="150"/>
                    </a:lnTo>
                    <a:lnTo>
                      <a:pt x="70" y="158"/>
                    </a:lnTo>
                    <a:lnTo>
                      <a:pt x="66" y="164"/>
                    </a:lnTo>
                    <a:lnTo>
                      <a:pt x="61" y="164"/>
                    </a:lnTo>
                    <a:lnTo>
                      <a:pt x="59" y="164"/>
                    </a:lnTo>
                    <a:lnTo>
                      <a:pt x="56" y="163"/>
                    </a:lnTo>
                    <a:lnTo>
                      <a:pt x="54" y="162"/>
                    </a:lnTo>
                    <a:lnTo>
                      <a:pt x="51" y="159"/>
                    </a:lnTo>
                    <a:lnTo>
                      <a:pt x="50" y="154"/>
                    </a:lnTo>
                    <a:lnTo>
                      <a:pt x="48" y="147"/>
                    </a:lnTo>
                    <a:lnTo>
                      <a:pt x="48" y="140"/>
                    </a:lnTo>
                    <a:lnTo>
                      <a:pt x="48" y="136"/>
                    </a:lnTo>
                    <a:lnTo>
                      <a:pt x="50" y="132"/>
                    </a:lnTo>
                    <a:lnTo>
                      <a:pt x="51" y="128"/>
                    </a:lnTo>
                    <a:lnTo>
                      <a:pt x="53" y="123"/>
                    </a:lnTo>
                    <a:lnTo>
                      <a:pt x="53" y="117"/>
                    </a:lnTo>
                    <a:lnTo>
                      <a:pt x="54" y="114"/>
                    </a:lnTo>
                    <a:lnTo>
                      <a:pt x="55" y="108"/>
                    </a:lnTo>
                    <a:lnTo>
                      <a:pt x="58" y="104"/>
                    </a:lnTo>
                    <a:lnTo>
                      <a:pt x="59" y="99"/>
                    </a:lnTo>
                    <a:lnTo>
                      <a:pt x="61" y="95"/>
                    </a:lnTo>
                    <a:lnTo>
                      <a:pt x="62" y="90"/>
                    </a:lnTo>
                    <a:lnTo>
                      <a:pt x="64" y="85"/>
                    </a:lnTo>
                    <a:lnTo>
                      <a:pt x="66" y="82"/>
                    </a:lnTo>
                    <a:lnTo>
                      <a:pt x="67" y="77"/>
                    </a:lnTo>
                    <a:lnTo>
                      <a:pt x="69" y="73"/>
                    </a:lnTo>
                    <a:lnTo>
                      <a:pt x="70" y="71"/>
                    </a:lnTo>
                    <a:lnTo>
                      <a:pt x="73" y="64"/>
                    </a:lnTo>
                    <a:lnTo>
                      <a:pt x="75" y="59"/>
                    </a:lnTo>
                    <a:lnTo>
                      <a:pt x="75" y="55"/>
                    </a:lnTo>
                    <a:lnTo>
                      <a:pt x="74" y="50"/>
                    </a:lnTo>
                    <a:lnTo>
                      <a:pt x="70" y="46"/>
                    </a:lnTo>
                    <a:lnTo>
                      <a:pt x="66" y="43"/>
                    </a:lnTo>
                    <a:lnTo>
                      <a:pt x="60" y="38"/>
                    </a:lnTo>
                    <a:lnTo>
                      <a:pt x="54" y="35"/>
                    </a:lnTo>
                    <a:lnTo>
                      <a:pt x="47" y="32"/>
                    </a:lnTo>
                    <a:lnTo>
                      <a:pt x="40" y="30"/>
                    </a:lnTo>
                    <a:lnTo>
                      <a:pt x="37" y="28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6" y="25"/>
                    </a:lnTo>
                    <a:lnTo>
                      <a:pt x="19" y="24"/>
                    </a:lnTo>
                    <a:lnTo>
                      <a:pt x="14" y="21"/>
                    </a:lnTo>
                    <a:lnTo>
                      <a:pt x="8" y="19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FFBA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70" name="组合 1069"/>
          <p:cNvGrpSpPr/>
          <p:nvPr/>
        </p:nvGrpSpPr>
        <p:grpSpPr>
          <a:xfrm>
            <a:off x="7113646" y="836712"/>
            <a:ext cx="1490802" cy="1463540"/>
            <a:chOff x="7113646" y="836712"/>
            <a:chExt cx="1490802" cy="1463540"/>
          </a:xfrm>
        </p:grpSpPr>
        <p:sp>
          <p:nvSpPr>
            <p:cNvPr id="108" name="右大括号 107"/>
            <p:cNvSpPr/>
            <p:nvPr/>
          </p:nvSpPr>
          <p:spPr>
            <a:xfrm rot="10800000">
              <a:off x="7113646" y="1085327"/>
              <a:ext cx="444874" cy="1006942"/>
            </a:xfrm>
            <a:prstGeom prst="rightBrace">
              <a:avLst>
                <a:gd name="adj1" fmla="val 8333"/>
                <a:gd name="adj2" fmla="val 4815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5" name="圆角矩形 1064"/>
            <p:cNvSpPr/>
            <p:nvPr/>
          </p:nvSpPr>
          <p:spPr>
            <a:xfrm>
              <a:off x="7558520" y="836712"/>
              <a:ext cx="1045928" cy="146354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$%@</a:t>
              </a:r>
              <a:r>
                <a:rPr lang="zh-CN" altLang="en-US" dirty="0" smtClean="0"/>
                <a:t>！</a:t>
              </a:r>
              <a:r>
                <a:rPr lang="en-US" altLang="zh-CN" dirty="0" smtClean="0"/>
                <a:t>$</a:t>
              </a:r>
              <a:r>
                <a:rPr lang="zh-CN" altLang="en-US" dirty="0" smtClean="0"/>
                <a:t>！</a:t>
              </a:r>
              <a:r>
                <a:rPr lang="en-US" altLang="zh-CN" dirty="0" smtClean="0"/>
                <a:t>$……$@……$%#</a:t>
              </a:r>
              <a:r>
                <a:rPr lang="zh-CN" altLang="en-US" dirty="0" smtClean="0"/>
                <a:t>！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6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br>
              <a:rPr lang="en-US" altLang="zh-CN" dirty="0" smtClean="0"/>
            </a:br>
            <a:r>
              <a:rPr lang="en-US" altLang="zh-CN" dirty="0" smtClean="0"/>
              <a:t>Q&amp;A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Yihan</a:t>
            </a:r>
            <a:r>
              <a:rPr lang="en-US" altLang="zh-CN" dirty="0"/>
              <a:t> Sun</a:t>
            </a:r>
          </a:p>
          <a:p>
            <a:r>
              <a:rPr lang="en-US" altLang="zh-CN" dirty="0"/>
              <a:t>CS&amp;T 05</a:t>
            </a:r>
          </a:p>
          <a:p>
            <a:r>
              <a:rPr lang="en-US" altLang="zh-CN" dirty="0"/>
              <a:t>syhlalala@gmail.com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26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Definition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7467600" cy="34645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15213" y="5041643"/>
                <a:ext cx="6198876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𝑤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213" y="5041643"/>
                <a:ext cx="6198876" cy="50642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83635" y="3199811"/>
                <a:ext cx="13681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latin typeface="Lucida Calligraphy" pitchFamily="66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3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200" i="1" dirty="0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zh-CN" sz="320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3200" i="1" dirty="0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3200" dirty="0">
                  <a:latin typeface="Lucida Calligraphy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635" y="3199811"/>
                <a:ext cx="1368152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11111"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0770" y="5790299"/>
                <a:ext cx="7080593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latin typeface="Lucida Calligraphy" pitchFamily="66" charset="0"/>
                  </a:rPr>
                  <a:t>Decision function: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𝑽</m:t>
                        </m:r>
                        <m:d>
                          <m:dPr>
                            <m:ctrlPr>
                              <a:rPr lang="en-US" altLang="zh-CN" sz="2800" b="1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800" b="1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𝒏</m:t>
                        </m:r>
                      </m:sup>
                    </m:sSup>
                    <m:r>
                      <a:rPr lang="en-US" altLang="zh-CN" sz="2800" b="1" i="1" smtClean="0">
                        <a:latin typeface="Cambria Math"/>
                      </a:rPr>
                      <m:t>→{</m:t>
                    </m:r>
                    <m:r>
                      <a:rPr lang="en-US" altLang="zh-CN" sz="2800" b="1" i="1" smtClean="0">
                        <a:latin typeface="Cambria Math"/>
                      </a:rPr>
                      <m:t>𝟎</m:t>
                    </m:r>
                    <m:r>
                      <a:rPr lang="en-US" altLang="zh-CN" sz="2800" b="1" i="1" smtClean="0">
                        <a:latin typeface="Cambria Math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</a:rPr>
                      <m:t>𝟏</m:t>
                    </m:r>
                    <m:r>
                      <a:rPr lang="en-US" altLang="zh-CN" sz="2800" b="1" i="1" smtClean="0">
                        <a:latin typeface="Cambria Math"/>
                      </a:rPr>
                      <m:t>}</m:t>
                    </m:r>
                  </m:oMath>
                </a14:m>
                <a:endParaRPr lang="zh-CN" altLang="en-US" sz="2800" b="1" dirty="0">
                  <a:latin typeface="Lucida Calligraphy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70" y="5790299"/>
                <a:ext cx="7080593" cy="578685"/>
              </a:xfrm>
              <a:prstGeom prst="rect">
                <a:avLst/>
              </a:prstGeom>
              <a:blipFill rotWithShape="1">
                <a:blip r:embed="rId5"/>
                <a:stretch>
                  <a:fillRect l="-1809" t="-2105" b="-2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64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1" name="Picture 3" descr="G:\academy\大三下\机器学习\hw\final\report\flowchart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074321" cy="530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8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Classifier to decide video segmentation</a:t>
            </a:r>
          </a:p>
          <a:p>
            <a:pPr lvl="1"/>
            <a:r>
              <a:rPr lang="en-US" altLang="zh-CN" dirty="0" smtClean="0"/>
              <a:t>Feature extraction</a:t>
            </a:r>
          </a:p>
          <a:p>
            <a:pPr lvl="1"/>
            <a:r>
              <a:rPr lang="en-US" altLang="zh-CN" dirty="0" smtClean="0"/>
              <a:t>Classifier selection</a:t>
            </a:r>
          </a:p>
          <a:p>
            <a:r>
              <a:rPr lang="en-US" altLang="zh-CN" dirty="0" smtClean="0"/>
              <a:t>Analysis performance</a:t>
            </a:r>
          </a:p>
          <a:p>
            <a:pPr lvl="1"/>
            <a:r>
              <a:rPr lang="en-US" altLang="zh-CN" dirty="0" smtClean="0"/>
              <a:t>Influence of different features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9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BASELINE:</a:t>
            </a:r>
            <a:br>
              <a:rPr lang="en-US" altLang="zh-CN" dirty="0" smtClean="0"/>
            </a:br>
            <a:r>
              <a:rPr lang="en-US" altLang="zh-CN" dirty="0" smtClean="0"/>
              <a:t>Direct Accessible Features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Visual</a:t>
                </a:r>
              </a:p>
              <a:p>
                <a:pPr lvl="1"/>
                <a:r>
                  <a:rPr lang="en-US" altLang="zh-CN" dirty="0" smtClean="0"/>
                  <a:t>Color</a:t>
                </a:r>
              </a:p>
              <a:p>
                <a:pPr lvl="2"/>
                <a:r>
                  <a:rPr lang="en-US" altLang="zh-CN" dirty="0" smtClean="0"/>
                  <a:t>The difference of </a:t>
                </a:r>
                <a:r>
                  <a:rPr lang="en-US" altLang="zh-CN" dirty="0" smtClean="0"/>
                  <a:t>sum of r, g and b</a:t>
                </a:r>
              </a:p>
              <a:p>
                <a:pPr lvl="2"/>
                <a:r>
                  <a:rPr lang="en-US" altLang="zh-CN" dirty="0" smtClean="0"/>
                  <a:t>3 features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Distance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𝐼𝑚𝑎𝑔𝑒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−</m:t>
                    </m:r>
                    <m:r>
                      <a:rPr lang="en-US" altLang="zh-CN" b="0" i="1" smtClean="0">
                        <a:latin typeface="Cambria Math"/>
                      </a:rPr>
                      <m:t>𝐼𝑚𝑎𝑔𝑒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𝑆</m:t>
                    </m:r>
                    <m:r>
                      <a:rPr lang="en-US" altLang="zh-CN" i="1" dirty="0" smtClean="0">
                        <a:latin typeface="Cambria Math"/>
                      </a:rPr>
                      <m:t>={(</m:t>
                    </m:r>
                    <m:r>
                      <a:rPr lang="en-US" altLang="zh-CN" b="0" i="1" dirty="0" smtClean="0">
                        <a:latin typeface="Cambria Math"/>
                      </a:rPr>
                      <m:t>𝑖</m:t>
                    </m:r>
                    <m:r>
                      <a:rPr lang="en-US" altLang="zh-CN" b="0" i="1" dirty="0" smtClean="0">
                        <a:latin typeface="Cambria Math"/>
                      </a:rPr>
                      <m:t>,</m:t>
                    </m:r>
                    <m:r>
                      <a:rPr lang="en-US" altLang="zh-CN" b="0" i="1" dirty="0" smtClean="0">
                        <a:latin typeface="Cambria Math"/>
                      </a:rPr>
                      <m:t>𝑗</m:t>
                    </m:r>
                    <m:r>
                      <a:rPr lang="en-US" altLang="zh-CN" b="0" i="1" dirty="0" smtClean="0">
                        <a:latin typeface="Cambria Math"/>
                      </a:rPr>
                      <m:t>)|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 &gt;0</m:t>
                    </m:r>
                    <m:r>
                      <a:rPr lang="en-US" altLang="zh-CN" i="1" dirty="0" smtClean="0">
                        <a:latin typeface="Cambria Math"/>
                      </a:rPr>
                      <m:t>}</m:t>
                    </m:r>
                  </m:oMath>
                </a14:m>
                <a:endParaRPr lang="en-US" altLang="zh-CN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∑|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  <m:r>
                      <a:rPr lang="en-US" altLang="zh-CN" b="0" i="1" smtClean="0">
                        <a:latin typeface="Cambria Math"/>
                      </a:rPr>
                      <m:t>𝑆</m:t>
                    </m:r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</m:oMath>
                </a14:m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2 features</a:t>
                </a:r>
                <a:endParaRPr lang="en-US" altLang="zh-CN" dirty="0" smtClean="0"/>
              </a:p>
              <a:p>
                <a:r>
                  <a:rPr lang="en-US" altLang="zh-CN" dirty="0" smtClean="0"/>
                  <a:t>No location information specified!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0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9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BASELINE:</a:t>
            </a:r>
            <a:br>
              <a:rPr lang="en-US" altLang="zh-CN" dirty="0"/>
            </a:br>
            <a:r>
              <a:rPr lang="en-US" altLang="zh-CN" dirty="0"/>
              <a:t>Direct Accessible Features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Auditory:</a:t>
            </a:r>
          </a:p>
          <a:p>
            <a:pPr lvl="1"/>
            <a:r>
              <a:rPr lang="en-US" altLang="zh-CN" dirty="0" smtClean="0"/>
              <a:t>Pitch</a:t>
            </a:r>
          </a:p>
          <a:p>
            <a:pPr lvl="1"/>
            <a:r>
              <a:rPr lang="en-US" altLang="zh-CN" dirty="0" smtClean="0"/>
              <a:t>Energy</a:t>
            </a:r>
          </a:p>
          <a:p>
            <a:pPr lvl="1"/>
            <a:r>
              <a:rPr lang="en-US" altLang="zh-CN" dirty="0" smtClean="0"/>
              <a:t>Amplitude</a:t>
            </a:r>
          </a:p>
          <a:p>
            <a:pPr lvl="1"/>
            <a:r>
              <a:rPr lang="en-US" altLang="zh-CN" dirty="0" smtClean="0"/>
              <a:t>From the neighboring frames: 6 features</a:t>
            </a:r>
            <a:endParaRPr lang="en-US" altLang="zh-CN" dirty="0"/>
          </a:p>
          <a:p>
            <a:r>
              <a:rPr lang="en-US" altLang="zh-CN" dirty="0" smtClean="0"/>
              <a:t>Hard to get accurate value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8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High Level Feature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What is similar between the frames in the same scene?</a:t>
            </a:r>
          </a:p>
          <a:p>
            <a:pPr lvl="1"/>
            <a:r>
              <a:rPr lang="en-US" altLang="zh-CN" dirty="0" smtClean="0"/>
              <a:t>Leader role?</a:t>
            </a:r>
          </a:p>
          <a:p>
            <a:pPr lvl="1"/>
            <a:r>
              <a:rPr lang="en-US" altLang="zh-CN" dirty="0" smtClean="0"/>
              <a:t>Background?</a:t>
            </a:r>
          </a:p>
          <a:p>
            <a:pPr lvl="1"/>
            <a:r>
              <a:rPr lang="en-US" altLang="zh-CN" dirty="0" smtClean="0"/>
              <a:t>Edge?</a:t>
            </a:r>
          </a:p>
          <a:p>
            <a:pPr lvl="1"/>
            <a:r>
              <a:rPr lang="en-US" altLang="zh-CN" dirty="0" smtClean="0"/>
              <a:t>Or…corner?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67" y="2204865"/>
            <a:ext cx="5816329" cy="4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6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378</TotalTime>
  <Words>827</Words>
  <Application>Microsoft Office PowerPoint</Application>
  <PresentationFormat>全屏显示(4:3)</PresentationFormat>
  <Paragraphs>294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凸显</vt:lpstr>
      <vt:lpstr>A Mix-domain Multimedia Algorithm in Video Segmentation</vt:lpstr>
      <vt:lpstr>Are they shot by the same camera?</vt:lpstr>
      <vt:lpstr>How to detect shots?</vt:lpstr>
      <vt:lpstr>Problem Definition</vt:lpstr>
      <vt:lpstr>Framework</vt:lpstr>
      <vt:lpstr>Task</vt:lpstr>
      <vt:lpstr>BASELINE: Direct Accessible Features</vt:lpstr>
      <vt:lpstr>BASELINE: Direct Accessible Features</vt:lpstr>
      <vt:lpstr>High Level Feature Extraction</vt:lpstr>
      <vt:lpstr>PowerPoint 演示文稿</vt:lpstr>
      <vt:lpstr>Interest Point Extraction</vt:lpstr>
      <vt:lpstr>What happened when we shift the shot?</vt:lpstr>
      <vt:lpstr>Interest Point Matching</vt:lpstr>
      <vt:lpstr>PowerPoint 演示文稿</vt:lpstr>
      <vt:lpstr>PowerPoint 演示文稿</vt:lpstr>
      <vt:lpstr>RANSAC</vt:lpstr>
      <vt:lpstr>RANSAC</vt:lpstr>
      <vt:lpstr>Features</vt:lpstr>
      <vt:lpstr>Experiment</vt:lpstr>
      <vt:lpstr>Result - Baseline</vt:lpstr>
      <vt:lpstr>Result – with high-level feature</vt:lpstr>
      <vt:lpstr>Analysis</vt:lpstr>
      <vt:lpstr>Influence of groups</vt:lpstr>
      <vt:lpstr>Ranking</vt:lpstr>
      <vt:lpstr>Auditory feature</vt:lpstr>
      <vt:lpstr>Further explain</vt:lpstr>
      <vt:lpstr>Further explain</vt:lpstr>
      <vt:lpstr>Further explain</vt:lpstr>
      <vt:lpstr>Future Work</vt:lpstr>
      <vt:lpstr>Thank you! 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Mix-domain Multimedia Algorithm in Video Segmentation</dc:title>
  <dc:creator>syh</dc:creator>
  <cp:lastModifiedBy>syh</cp:lastModifiedBy>
  <cp:revision>67</cp:revision>
  <dcterms:created xsi:type="dcterms:W3CDTF">2013-06-12T08:28:56Z</dcterms:created>
  <dcterms:modified xsi:type="dcterms:W3CDTF">2013-06-12T14:56:55Z</dcterms:modified>
</cp:coreProperties>
</file>